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7" r:id="rId5"/>
    <p:sldId id="259" r:id="rId6"/>
    <p:sldId id="264" r:id="rId7"/>
    <p:sldId id="280" r:id="rId8"/>
    <p:sldId id="262" r:id="rId9"/>
    <p:sldId id="274" r:id="rId10"/>
    <p:sldId id="263" r:id="rId11"/>
    <p:sldId id="271" r:id="rId12"/>
    <p:sldId id="260" r:id="rId13"/>
    <p:sldId id="272" r:id="rId14"/>
    <p:sldId id="277" r:id="rId15"/>
    <p:sldId id="27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776-1397-4B79-8189-526AF8D448C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6B82-22D1-46BD-BF92-493C8D1C8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776-1397-4B79-8189-526AF8D448C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6B82-22D1-46BD-BF92-493C8D1C8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776-1397-4B79-8189-526AF8D448C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6B82-22D1-46BD-BF92-493C8D1C8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776-1397-4B79-8189-526AF8D448C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6B82-22D1-46BD-BF92-493C8D1C8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776-1397-4B79-8189-526AF8D448C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6B82-22D1-46BD-BF92-493C8D1C8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776-1397-4B79-8189-526AF8D448C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6B82-22D1-46BD-BF92-493C8D1C8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776-1397-4B79-8189-526AF8D448C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6B82-22D1-46BD-BF92-493C8D1C8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776-1397-4B79-8189-526AF8D448C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6B82-22D1-46BD-BF92-493C8D1C8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776-1397-4B79-8189-526AF8D448C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6B82-22D1-46BD-BF92-493C8D1C8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776-1397-4B79-8189-526AF8D448C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6B82-22D1-46BD-BF92-493C8D1C8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776-1397-4B79-8189-526AF8D448C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6B82-22D1-46BD-BF92-493C8D1C8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2776-1397-4B79-8189-526AF8D448C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36B82-22D1-46BD-BF92-493C8D1C8C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inds_mach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1" y="152400"/>
            <a:ext cx="4648200" cy="615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(Plato, ~380 B.C.) Allegory of the Cave</a:t>
            </a:r>
            <a:endParaRPr lang="en-US" dirty="0"/>
          </a:p>
        </p:txBody>
      </p:sp>
      <p:pic>
        <p:nvPicPr>
          <p:cNvPr id="3074" name="Picture 2" descr="http://polyphemeofcymbria.files.wordpress.com/2011/01/plat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65" y="1295401"/>
            <a:ext cx="6099536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71842" cy="3505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Is a </a:t>
            </a:r>
            <a:r>
              <a:rPr lang="en-US" i="1" dirty="0" smtClean="0"/>
              <a:t>perfect</a:t>
            </a:r>
            <a:r>
              <a:rPr lang="en-US" dirty="0" smtClean="0"/>
              <a:t> illusion really an illusion?</a:t>
            </a:r>
          </a:p>
          <a:p>
            <a:pPr lvl="1"/>
            <a:r>
              <a:rPr lang="en-US" dirty="0" smtClean="0"/>
              <a:t>If this right now were really just a computer simulation inside a larger world, would it matter? </a:t>
            </a:r>
          </a:p>
          <a:p>
            <a:pPr lvl="1"/>
            <a:r>
              <a:rPr lang="en-US" dirty="0" smtClean="0"/>
              <a:t>Would it be less real?</a:t>
            </a:r>
          </a:p>
          <a:p>
            <a:pPr lvl="1"/>
            <a:r>
              <a:rPr lang="en-US" dirty="0" smtClean="0"/>
              <a:t>Would our passions/relationships/hopes be any less valuable?</a:t>
            </a:r>
          </a:p>
          <a:p>
            <a:pPr lvl="1"/>
            <a:r>
              <a:rPr lang="en-US" dirty="0" smtClean="0"/>
              <a:t>Would the choices we make be any less free?</a:t>
            </a:r>
          </a:p>
          <a:p>
            <a:r>
              <a:rPr lang="en-US" dirty="0" smtClean="0"/>
              <a:t>Does it make sense to worry about the outside world?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0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53" y="304800"/>
            <a:ext cx="8644247" cy="627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Is </a:t>
            </a:r>
            <a:r>
              <a:rPr lang="en-US" dirty="0"/>
              <a:t>a</a:t>
            </a:r>
            <a:r>
              <a:rPr lang="en-US" dirty="0" smtClean="0"/>
              <a:t> “brain in a skull” any </a:t>
            </a:r>
            <a:r>
              <a:rPr lang="en-US" i="1" dirty="0" smtClean="0"/>
              <a:t>less</a:t>
            </a:r>
            <a:r>
              <a:rPr lang="en-US" dirty="0" smtClean="0"/>
              <a:t> puzzling or disturbing than a “brain in a vat”?</a:t>
            </a:r>
          </a:p>
          <a:p>
            <a:pPr lvl="1"/>
            <a:r>
              <a:rPr lang="en-US" dirty="0" smtClean="0"/>
              <a:t>brain still generates experience from input.</a:t>
            </a:r>
          </a:p>
          <a:p>
            <a:pPr lvl="1"/>
            <a:r>
              <a:rPr lang="en-US" dirty="0" smtClean="0"/>
              <a:t>still big possible mismatch between experience and reality.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t’s all a construction, either way.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71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Descartes’ view, can we be certain that we have a brain given that we have thoughts, i.e. “I think, therefore I have a brain?”</a:t>
            </a:r>
          </a:p>
          <a:p>
            <a:r>
              <a:rPr lang="en-US" dirty="0" smtClean="0"/>
              <a:t>A. Yes</a:t>
            </a:r>
          </a:p>
          <a:p>
            <a:r>
              <a:rPr lang="en-US" dirty="0" smtClean="0"/>
              <a:t>B.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7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Will Descartes try to avoid a rock that he sees coming straight at him?</a:t>
            </a:r>
          </a:p>
          <a:p>
            <a:r>
              <a:rPr lang="en-US" sz="2400" dirty="0" smtClean="0"/>
              <a:t>A. No, the rock does not exist.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. </a:t>
            </a:r>
            <a:r>
              <a:rPr lang="en-US" sz="2400" dirty="0" smtClean="0"/>
              <a:t>No, </a:t>
            </a:r>
            <a:r>
              <a:rPr lang="en-US" sz="2400" dirty="0" smtClean="0"/>
              <a:t>any</a:t>
            </a:r>
            <a:r>
              <a:rPr lang="en-US" sz="2400" dirty="0" smtClean="0"/>
              <a:t> </a:t>
            </a:r>
            <a:r>
              <a:rPr lang="en-US" sz="2400" dirty="0" smtClean="0"/>
              <a:t>pain he will feel is not real.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. </a:t>
            </a:r>
            <a:r>
              <a:rPr lang="en-US" sz="2400" dirty="0" smtClean="0"/>
              <a:t>Yes. While he is not certain the rock exists, it probably does exist and probably will hit him and probably be very painful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. </a:t>
            </a:r>
            <a:r>
              <a:rPr lang="en-US" sz="2400" dirty="0"/>
              <a:t>No, he has just as much reason to believe that the </a:t>
            </a:r>
            <a:r>
              <a:rPr lang="en-US" sz="2400" dirty="0" smtClean="0"/>
              <a:t>rock </a:t>
            </a:r>
            <a:r>
              <a:rPr lang="en-US" sz="2400" dirty="0"/>
              <a:t>will get to where he is </a:t>
            </a:r>
            <a:r>
              <a:rPr lang="en-US" sz="2400" dirty="0" smtClean="0"/>
              <a:t>standing now as </a:t>
            </a:r>
            <a:r>
              <a:rPr lang="en-US" sz="2400" dirty="0"/>
              <a:t>that it gets to the place he </a:t>
            </a:r>
            <a:r>
              <a:rPr lang="en-US" sz="2400" dirty="0" smtClean="0"/>
              <a:t>will move </a:t>
            </a:r>
            <a:r>
              <a:rPr lang="en-US" sz="2400" dirty="0"/>
              <a:t>to. So he might get hit either way … or not … it’s all a crapshoot really. So why bother</a:t>
            </a:r>
            <a:r>
              <a:rPr lang="en-US" sz="2400" dirty="0" smtClean="0"/>
              <a:t>? Save some energy. Dude!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2367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Movie Time</a:t>
            </a:r>
            <a:r>
              <a:rPr lang="en-US" dirty="0"/>
              <a:t>!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://www.tnooz.com/wp-content/uploads/2013/06/the-matr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23988"/>
            <a:ext cx="7054968" cy="36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8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I am here</a:t>
            </a:r>
          </a:p>
          <a:p>
            <a:r>
              <a:rPr lang="en-US" dirty="0" smtClean="0"/>
              <a:t>B. I am not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3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Brains, Minds, Knowledge, and Reality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Minds and Machines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(1999) </a:t>
            </a:r>
            <a:br>
              <a:rPr lang="en-US" dirty="0" smtClean="0"/>
            </a:br>
            <a:r>
              <a:rPr lang="en-US" dirty="0" smtClean="0"/>
              <a:t>The Matrix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8148680" cy="460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(Putnam, 1981) Brains in a Vat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85452"/>
            <a:ext cx="4953000" cy="399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819879491904159349Brain_in_a_vat_(template).svg.hi.png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30" r="-59"/>
          <a:stretch/>
        </p:blipFill>
        <p:spPr>
          <a:xfrm>
            <a:off x="1676400" y="457200"/>
            <a:ext cx="5914239" cy="5851525"/>
          </a:xfrm>
        </p:spPr>
      </p:pic>
    </p:spTree>
    <p:extLst>
      <p:ext uri="{BB962C8B-B14F-4D97-AF65-F5344CB8AC3E}">
        <p14:creationId xmlns:p14="http://schemas.microsoft.com/office/powerpoint/2010/main" val="25235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Attendance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I am here</a:t>
            </a:r>
          </a:p>
          <a:p>
            <a:r>
              <a:rPr lang="en-US" dirty="0" smtClean="0"/>
              <a:t>B. I am not here</a:t>
            </a:r>
          </a:p>
          <a:p>
            <a:r>
              <a:rPr lang="en-US" dirty="0" smtClean="0"/>
              <a:t>C. I don’t know where I am</a:t>
            </a:r>
          </a:p>
          <a:p>
            <a:r>
              <a:rPr lang="en-US" dirty="0"/>
              <a:t>D</a:t>
            </a:r>
            <a:r>
              <a:rPr lang="en-US" dirty="0" smtClean="0"/>
              <a:t>. Frankly, I don’t know if I even exist!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6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(Descartes, 1641) Evil Genius</a:t>
            </a:r>
            <a:endParaRPr lang="en-US" sz="48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Can I be certain that what I perceive is really there?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Maybe I’m dealing with a perceptual illusion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Maybe I’m hallucinating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</a:t>
            </a:r>
            <a:r>
              <a:rPr lang="en-US" dirty="0" smtClean="0"/>
              <a:t>aybe I’m dreaming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</a:t>
            </a:r>
            <a:r>
              <a:rPr lang="en-US" dirty="0" smtClean="0"/>
              <a:t>aybe some supernatural being (the Evil Genius) is generating my perceptions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Is there anything whose existence I can be certain of?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Well: I think. Therefore, I am!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68" r="41270"/>
          <a:stretch/>
        </p:blipFill>
        <p:spPr>
          <a:xfrm>
            <a:off x="685800" y="457200"/>
            <a:ext cx="7315200" cy="61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29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383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Attendance</vt:lpstr>
      <vt:lpstr>Brains, Minds, Knowledge, and Reality</vt:lpstr>
      <vt:lpstr>(1999)  The Matrix</vt:lpstr>
      <vt:lpstr>(Putnam, 1981) Brains in a Vat</vt:lpstr>
      <vt:lpstr>PowerPoint Presentation</vt:lpstr>
      <vt:lpstr>Attendance Revisited</vt:lpstr>
      <vt:lpstr>(Descartes, 1641) Evil Genius</vt:lpstr>
      <vt:lpstr>PowerPoint Presentation</vt:lpstr>
      <vt:lpstr>(Plato, ~380 B.C.) Allegory of the Cave</vt:lpstr>
      <vt:lpstr>PowerPoint Presentation</vt:lpstr>
      <vt:lpstr>PowerPoint Presentation</vt:lpstr>
      <vt:lpstr>Another Question</vt:lpstr>
      <vt:lpstr>Quiz Question 1</vt:lpstr>
      <vt:lpstr>Quiz Question 2</vt:lpstr>
      <vt:lpstr>Movie Time! </vt:lpstr>
    </vt:vector>
  </TitlesOfParts>
  <Company>HSS, RPI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heuveb</dc:creator>
  <cp:lastModifiedBy>Van Heuveln, Bram</cp:lastModifiedBy>
  <cp:revision>14</cp:revision>
  <dcterms:created xsi:type="dcterms:W3CDTF">2011-09-08T22:07:46Z</dcterms:created>
  <dcterms:modified xsi:type="dcterms:W3CDTF">2018-09-06T22:28:31Z</dcterms:modified>
</cp:coreProperties>
</file>