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notesMasterIdLst>
    <p:notesMasterId r:id="rId52"/>
  </p:notesMasterIdLst>
  <p:sldIdLst>
    <p:sldId id="295" r:id="rId13"/>
    <p:sldId id="296" r:id="rId14"/>
    <p:sldId id="297" r:id="rId15"/>
    <p:sldId id="257" r:id="rId16"/>
    <p:sldId id="258" r:id="rId17"/>
    <p:sldId id="259" r:id="rId18"/>
    <p:sldId id="260" r:id="rId19"/>
    <p:sldId id="261" r:id="rId20"/>
    <p:sldId id="294"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98" r:id="rId43"/>
    <p:sldId id="293" r:id="rId44"/>
    <p:sldId id="292" r:id="rId45"/>
    <p:sldId id="284" r:id="rId46"/>
    <p:sldId id="285" r:id="rId47"/>
    <p:sldId id="286" r:id="rId48"/>
    <p:sldId id="287" r:id="rId49"/>
    <p:sldId id="288" r:id="rId50"/>
    <p:sldId id="289" r:id="rId51"/>
  </p:sldIdLst>
  <p:sldSz cx="9144000" cy="6858000" type="screen4x3"/>
  <p:notesSz cx="9237663" cy="7008813"/>
  <p:defaultTextStyle>
    <a:defPPr>
      <a:defRPr lang="en-GB"/>
    </a:defPPr>
    <a:lvl1pPr algn="ctr"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Swis721 Cn BT" charset="0"/>
        <a:ea typeface="ＭＳ Ｐゴシック" panose="020B0600070205080204" pitchFamily="34" charset="-128"/>
        <a:cs typeface="+mn-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Swis721 Cn BT" charset="0"/>
        <a:ea typeface="ＭＳ Ｐゴシック" panose="020B0600070205080204" pitchFamily="34" charset="-128"/>
        <a:cs typeface="+mn-cs"/>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Swis721 Cn BT" charset="0"/>
        <a:ea typeface="ＭＳ Ｐゴシック" panose="020B0600070205080204" pitchFamily="34" charset="-128"/>
        <a:cs typeface="+mn-cs"/>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Swis721 Cn BT" charset="0"/>
        <a:ea typeface="ＭＳ Ｐゴシック" panose="020B0600070205080204" pitchFamily="34" charset="-128"/>
        <a:cs typeface="+mn-cs"/>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Swis721 Cn BT"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Swis721 Cn BT"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Swis721 Cn BT"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Swis721 Cn BT"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Swis721 Cn BT"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08"/>
    <p:restoredTop sz="94624"/>
  </p:normalViewPr>
  <p:slideViewPr>
    <p:cSldViewPr>
      <p:cViewPr varScale="1">
        <p:scale>
          <a:sx n="109" d="100"/>
          <a:sy n="109" d="100"/>
        </p:scale>
        <p:origin x="1416" y="10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AutoShape 1">
            <a:extLst>
              <a:ext uri="{FF2B5EF4-FFF2-40B4-BE49-F238E27FC236}">
                <a16:creationId xmlns:a16="http://schemas.microsoft.com/office/drawing/2014/main" id="{6CF70D00-DF2D-144C-B259-E83D19360A38}"/>
              </a:ext>
            </a:extLst>
          </p:cNvPr>
          <p:cNvSpPr>
            <a:spLocks noChangeArrowheads="1"/>
          </p:cNvSpPr>
          <p:nvPr/>
        </p:nvSpPr>
        <p:spPr bwMode="auto">
          <a:xfrm>
            <a:off x="0" y="0"/>
            <a:ext cx="9237663" cy="7008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4" name="AutoShape 2">
            <a:extLst>
              <a:ext uri="{FF2B5EF4-FFF2-40B4-BE49-F238E27FC236}">
                <a16:creationId xmlns:a16="http://schemas.microsoft.com/office/drawing/2014/main" id="{A4885F50-D236-AF4A-B3BD-B0D3696FBD8F}"/>
              </a:ext>
            </a:extLst>
          </p:cNvPr>
          <p:cNvSpPr>
            <a:spLocks noChangeArrowheads="1"/>
          </p:cNvSpPr>
          <p:nvPr/>
        </p:nvSpPr>
        <p:spPr bwMode="auto">
          <a:xfrm>
            <a:off x="0" y="0"/>
            <a:ext cx="9237663" cy="7008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5" name="AutoShape 3">
            <a:extLst>
              <a:ext uri="{FF2B5EF4-FFF2-40B4-BE49-F238E27FC236}">
                <a16:creationId xmlns:a16="http://schemas.microsoft.com/office/drawing/2014/main" id="{8489DC86-2A40-AE41-90DF-74B3F7645EDF}"/>
              </a:ext>
            </a:extLst>
          </p:cNvPr>
          <p:cNvSpPr>
            <a:spLocks noChangeArrowheads="1"/>
          </p:cNvSpPr>
          <p:nvPr/>
        </p:nvSpPr>
        <p:spPr bwMode="auto">
          <a:xfrm>
            <a:off x="0" y="0"/>
            <a:ext cx="9237663" cy="7008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6" name="AutoShape 4">
            <a:extLst>
              <a:ext uri="{FF2B5EF4-FFF2-40B4-BE49-F238E27FC236}">
                <a16:creationId xmlns:a16="http://schemas.microsoft.com/office/drawing/2014/main" id="{DDB9A736-A9AC-4243-BFE9-694AB1246F2E}"/>
              </a:ext>
            </a:extLst>
          </p:cNvPr>
          <p:cNvSpPr>
            <a:spLocks noChangeArrowheads="1"/>
          </p:cNvSpPr>
          <p:nvPr/>
        </p:nvSpPr>
        <p:spPr bwMode="auto">
          <a:xfrm>
            <a:off x="0" y="0"/>
            <a:ext cx="9237663" cy="7008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7" name="AutoShape 5">
            <a:extLst>
              <a:ext uri="{FF2B5EF4-FFF2-40B4-BE49-F238E27FC236}">
                <a16:creationId xmlns:a16="http://schemas.microsoft.com/office/drawing/2014/main" id="{A90478B6-82F6-2D48-B0FD-5B43CDC2CF10}"/>
              </a:ext>
            </a:extLst>
          </p:cNvPr>
          <p:cNvSpPr>
            <a:spLocks noChangeArrowheads="1"/>
          </p:cNvSpPr>
          <p:nvPr/>
        </p:nvSpPr>
        <p:spPr bwMode="auto">
          <a:xfrm>
            <a:off x="0" y="0"/>
            <a:ext cx="9237663" cy="7008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8" name="Rectangle 6">
            <a:extLst>
              <a:ext uri="{FF2B5EF4-FFF2-40B4-BE49-F238E27FC236}">
                <a16:creationId xmlns:a16="http://schemas.microsoft.com/office/drawing/2014/main" id="{2995325C-7D7C-7E43-95C9-F612EE310F21}"/>
              </a:ext>
            </a:extLst>
          </p:cNvPr>
          <p:cNvSpPr>
            <a:spLocks noGrp="1" noRot="1" noChangeAspect="1" noChangeArrowheads="1"/>
          </p:cNvSpPr>
          <p:nvPr>
            <p:ph type="sldImg"/>
          </p:nvPr>
        </p:nvSpPr>
        <p:spPr bwMode="auto">
          <a:xfrm>
            <a:off x="-28575" y="307975"/>
            <a:ext cx="3783013" cy="28352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3319" name="Rectangle 7">
            <a:extLst>
              <a:ext uri="{FF2B5EF4-FFF2-40B4-BE49-F238E27FC236}">
                <a16:creationId xmlns:a16="http://schemas.microsoft.com/office/drawing/2014/main" id="{81FEAB8C-1549-C644-B7A6-76E518BF83E9}"/>
              </a:ext>
            </a:extLst>
          </p:cNvPr>
          <p:cNvSpPr>
            <a:spLocks noGrp="1" noChangeArrowheads="1"/>
          </p:cNvSpPr>
          <p:nvPr>
            <p:ph type="body"/>
          </p:nvPr>
        </p:nvSpPr>
        <p:spPr bwMode="auto">
          <a:xfrm>
            <a:off x="3962400" y="153988"/>
            <a:ext cx="5173663" cy="664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0" tIns="46080" rIns="92520" bIns="46080" numCol="1" anchor="t" anchorCtr="0" compatLnSpc="1">
            <a:prstTxWarp prst="textNoShape">
              <a:avLst/>
            </a:prstTxWarp>
          </a:bodyPr>
          <a:lstStyle/>
          <a:p>
            <a:pPr lvl="0"/>
            <a:endParaRPr lang="en-US" altLang="en-US"/>
          </a:p>
        </p:txBody>
      </p:sp>
      <p:sp>
        <p:nvSpPr>
          <p:cNvPr id="13320" name="Rectangle 8">
            <a:extLst>
              <a:ext uri="{FF2B5EF4-FFF2-40B4-BE49-F238E27FC236}">
                <a16:creationId xmlns:a16="http://schemas.microsoft.com/office/drawing/2014/main" id="{3DC0FCA6-A9E6-4D4B-BFB0-39BDE7349A4F}"/>
              </a:ext>
            </a:extLst>
          </p:cNvPr>
          <p:cNvSpPr>
            <a:spLocks noGrp="1" noChangeArrowheads="1"/>
          </p:cNvSpPr>
          <p:nvPr>
            <p:ph type="hdr"/>
          </p:nvPr>
        </p:nvSpPr>
        <p:spPr bwMode="auto">
          <a:xfrm>
            <a:off x="153988" y="4457700"/>
            <a:ext cx="3267075"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a:buClrTx/>
              <a:buFontTx/>
              <a:buNone/>
              <a:tabLst>
                <a:tab pos="723900" algn="l"/>
                <a:tab pos="1447800" algn="l"/>
                <a:tab pos="2171700" algn="l"/>
                <a:tab pos="2895600" algn="l"/>
              </a:tabLst>
              <a:defRPr sz="2000" b="1">
                <a:solidFill>
                  <a:srgbClr val="000000"/>
                </a:solidFill>
                <a:latin typeface="Tahoma" panose="020B0604030504040204" pitchFamily="34" charset="0"/>
                <a:ea typeface="Arial Unicode MS" panose="020B0604020202020204" pitchFamily="34" charset="-128"/>
                <a:cs typeface="Arial Unicode MS" panose="020B0604020202020204" pitchFamily="34" charset="-128"/>
              </a:defRPr>
            </a:lvl1pPr>
          </a:lstStyle>
          <a:p>
            <a:r>
              <a:rPr lang="en-US" altLang="en-US"/>
              <a:t>01: Intro</a:t>
            </a:r>
          </a:p>
          <a:p>
            <a:r>
              <a:rPr lang="en-US" altLang="en-US"/>
              <a:t>Mind and World</a:t>
            </a:r>
          </a:p>
          <a:p>
            <a:r>
              <a:rPr lang="en-US" altLang="en-US"/>
              <a:t>Sp 04 - McClamrock</a:t>
            </a:r>
          </a:p>
        </p:txBody>
      </p:sp>
      <p:sp>
        <p:nvSpPr>
          <p:cNvPr id="13321" name="Rectangle 9">
            <a:extLst>
              <a:ext uri="{FF2B5EF4-FFF2-40B4-BE49-F238E27FC236}">
                <a16:creationId xmlns:a16="http://schemas.microsoft.com/office/drawing/2014/main" id="{D3B40A78-2160-B04E-911F-8A573A0FA86F}"/>
              </a:ext>
            </a:extLst>
          </p:cNvPr>
          <p:cNvSpPr>
            <a:spLocks noGrp="1" noChangeArrowheads="1"/>
          </p:cNvSpPr>
          <p:nvPr>
            <p:ph type="sldNum"/>
          </p:nvPr>
        </p:nvSpPr>
        <p:spPr bwMode="auto">
          <a:xfrm>
            <a:off x="153988" y="3843338"/>
            <a:ext cx="24304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eaLnBrk="1">
              <a:buClrTx/>
              <a:buFontTx/>
              <a:buNone/>
              <a:tabLst>
                <a:tab pos="723900" algn="l"/>
                <a:tab pos="1447800" algn="l"/>
                <a:tab pos="2171700" algn="l"/>
              </a:tabLst>
              <a:defRPr sz="1800" b="1">
                <a:solidFill>
                  <a:srgbClr val="000000"/>
                </a:solidFill>
                <a:latin typeface="Tahoma" panose="020B0604030504040204" pitchFamily="34" charset="0"/>
                <a:ea typeface="Arial Unicode MS" panose="020B0604020202020204" pitchFamily="34" charset="-128"/>
                <a:cs typeface="Arial Unicode MS" panose="020B0604020202020204" pitchFamily="34" charset="-128"/>
              </a:defRPr>
            </a:lvl1pPr>
          </a:lstStyle>
          <a:p>
            <a:r>
              <a:rPr lang="en-US" altLang="en-US"/>
              <a:t>Page </a:t>
            </a:r>
            <a:fld id="{A6A8CC7A-30A6-F546-AC8F-20997F94ECD6}" type="slidenum">
              <a:rPr lang="en-US" altLang="en-US"/>
              <a:pPr/>
              <a:t>‹#›</a:t>
            </a:fld>
            <a:endParaRPr lang="en-US" altLang="en-US"/>
          </a:p>
        </p:txBody>
      </p:sp>
      <p:sp>
        <p:nvSpPr>
          <p:cNvPr id="13322" name="Line 10">
            <a:extLst>
              <a:ext uri="{FF2B5EF4-FFF2-40B4-BE49-F238E27FC236}">
                <a16:creationId xmlns:a16="http://schemas.microsoft.com/office/drawing/2014/main" id="{7058FE4D-4E83-F748-A28B-88CA687631CB}"/>
              </a:ext>
            </a:extLst>
          </p:cNvPr>
          <p:cNvSpPr>
            <a:spLocks noChangeShapeType="1"/>
          </p:cNvSpPr>
          <p:nvPr/>
        </p:nvSpPr>
        <p:spPr bwMode="auto">
          <a:xfrm>
            <a:off x="3811588" y="153988"/>
            <a:ext cx="1587" cy="6532562"/>
          </a:xfrm>
          <a:prstGeom prst="line">
            <a:avLst/>
          </a:prstGeom>
          <a:noFill/>
          <a:ln w="76320" cap="sq">
            <a:solidFill>
              <a:srgbClr val="00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F29E99-9B11-344D-9632-515BC28B0C1D}"/>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B3477D8D-9B75-1948-946B-304337FC2646}"/>
              </a:ext>
            </a:extLst>
          </p:cNvPr>
          <p:cNvSpPr>
            <a:spLocks noGrp="1" noChangeArrowheads="1"/>
          </p:cNvSpPr>
          <p:nvPr>
            <p:ph type="sldNum"/>
          </p:nvPr>
        </p:nvSpPr>
        <p:spPr>
          <a:ln/>
        </p:spPr>
        <p:txBody>
          <a:bodyPr/>
          <a:lstStyle/>
          <a:p>
            <a:r>
              <a:rPr lang="en-US" altLang="en-US"/>
              <a:t>Page </a:t>
            </a:r>
            <a:fld id="{1B097D53-C144-5B4A-8B58-8C7596350362}" type="slidenum">
              <a:rPr lang="en-US" altLang="en-US"/>
              <a:pPr/>
              <a:t>1</a:t>
            </a:fld>
            <a:endParaRPr lang="en-US" altLang="en-US"/>
          </a:p>
        </p:txBody>
      </p:sp>
      <p:sp>
        <p:nvSpPr>
          <p:cNvPr id="78849" name="Text Box 1">
            <a:extLst>
              <a:ext uri="{FF2B5EF4-FFF2-40B4-BE49-F238E27FC236}">
                <a16:creationId xmlns:a16="http://schemas.microsoft.com/office/drawing/2014/main" id="{86519E41-9F44-2D48-B4B7-FE2242A0B169}"/>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A978E49C-5A73-AF4C-8B1E-E95851A25813}"/>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3133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C1373412-00A1-214E-8EB0-FA481E4B475E}"/>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0E24DD84-FACB-5341-98E8-8E65AB27534F}"/>
              </a:ext>
            </a:extLst>
          </p:cNvPr>
          <p:cNvSpPr>
            <a:spLocks noGrp="1" noChangeArrowheads="1"/>
          </p:cNvSpPr>
          <p:nvPr>
            <p:ph type="sldNum"/>
          </p:nvPr>
        </p:nvSpPr>
        <p:spPr>
          <a:ln/>
        </p:spPr>
        <p:txBody>
          <a:bodyPr/>
          <a:lstStyle/>
          <a:p>
            <a:r>
              <a:rPr lang="en-US" altLang="en-US"/>
              <a:t>Page </a:t>
            </a:r>
            <a:fld id="{DB72FB7A-7630-D642-BAFC-61EE8537ECC5}" type="slidenum">
              <a:rPr lang="en-US" altLang="en-US"/>
              <a:pPr/>
              <a:t>10</a:t>
            </a:fld>
            <a:endParaRPr lang="en-US" altLang="en-US"/>
          </a:p>
        </p:txBody>
      </p:sp>
      <p:sp>
        <p:nvSpPr>
          <p:cNvPr id="58369" name="Text Box 1">
            <a:extLst>
              <a:ext uri="{FF2B5EF4-FFF2-40B4-BE49-F238E27FC236}">
                <a16:creationId xmlns:a16="http://schemas.microsoft.com/office/drawing/2014/main" id="{BD5B3AA7-097C-5C49-932C-745D1C54001C}"/>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a:extLst>
              <a:ext uri="{FF2B5EF4-FFF2-40B4-BE49-F238E27FC236}">
                <a16:creationId xmlns:a16="http://schemas.microsoft.com/office/drawing/2014/main" id="{2A45988B-E9A1-0947-8352-27FDA1C1FD8C}"/>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F340C53E-2DED-D443-8A49-282EC2AD37F6}"/>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1502A4E8-C28D-5745-84C1-2437C35D20AB}"/>
              </a:ext>
            </a:extLst>
          </p:cNvPr>
          <p:cNvSpPr>
            <a:spLocks noGrp="1" noChangeArrowheads="1"/>
          </p:cNvSpPr>
          <p:nvPr>
            <p:ph type="sldNum"/>
          </p:nvPr>
        </p:nvSpPr>
        <p:spPr>
          <a:ln/>
        </p:spPr>
        <p:txBody>
          <a:bodyPr/>
          <a:lstStyle/>
          <a:p>
            <a:r>
              <a:rPr lang="en-US" altLang="en-US"/>
              <a:t>Page </a:t>
            </a:r>
            <a:fld id="{D22A0202-E58B-B346-8F4C-427F9885FFB2}" type="slidenum">
              <a:rPr lang="en-US" altLang="en-US"/>
              <a:pPr/>
              <a:t>11</a:t>
            </a:fld>
            <a:endParaRPr lang="en-US" altLang="en-US"/>
          </a:p>
        </p:txBody>
      </p:sp>
      <p:sp>
        <p:nvSpPr>
          <p:cNvPr id="59393" name="Text Box 1">
            <a:extLst>
              <a:ext uri="{FF2B5EF4-FFF2-40B4-BE49-F238E27FC236}">
                <a16:creationId xmlns:a16="http://schemas.microsoft.com/office/drawing/2014/main" id="{9E58DD81-E9C3-F04C-AD32-217BADBB099A}"/>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a:extLst>
              <a:ext uri="{FF2B5EF4-FFF2-40B4-BE49-F238E27FC236}">
                <a16:creationId xmlns:a16="http://schemas.microsoft.com/office/drawing/2014/main" id="{AB603687-AA4E-2E46-8B97-505DE2400377}"/>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19B8409F-5DEA-FE4F-935F-0C00D978CAF4}"/>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5276B5BB-673A-5942-B6AB-C0BDC7DE9343}"/>
              </a:ext>
            </a:extLst>
          </p:cNvPr>
          <p:cNvSpPr>
            <a:spLocks noGrp="1" noChangeArrowheads="1"/>
          </p:cNvSpPr>
          <p:nvPr>
            <p:ph type="sldNum"/>
          </p:nvPr>
        </p:nvSpPr>
        <p:spPr>
          <a:ln/>
        </p:spPr>
        <p:txBody>
          <a:bodyPr/>
          <a:lstStyle/>
          <a:p>
            <a:r>
              <a:rPr lang="en-US" altLang="en-US"/>
              <a:t>Page </a:t>
            </a:r>
            <a:fld id="{7E385381-47BE-5640-B66A-71A3B149FF23}" type="slidenum">
              <a:rPr lang="en-US" altLang="en-US"/>
              <a:pPr/>
              <a:t>12</a:t>
            </a:fld>
            <a:endParaRPr lang="en-US" altLang="en-US"/>
          </a:p>
        </p:txBody>
      </p:sp>
      <p:sp>
        <p:nvSpPr>
          <p:cNvPr id="60417" name="Text Box 1">
            <a:extLst>
              <a:ext uri="{FF2B5EF4-FFF2-40B4-BE49-F238E27FC236}">
                <a16:creationId xmlns:a16="http://schemas.microsoft.com/office/drawing/2014/main" id="{47D2BCCC-40ED-B640-95EA-F47514B6DA02}"/>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a:extLst>
              <a:ext uri="{FF2B5EF4-FFF2-40B4-BE49-F238E27FC236}">
                <a16:creationId xmlns:a16="http://schemas.microsoft.com/office/drawing/2014/main" id="{36836306-8573-2F4F-881D-1B172EA964CF}"/>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0723A81B-A3F2-0B49-834E-EAE9013D27F1}"/>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6362EC2F-4214-314A-9153-14AE029D5FA0}"/>
              </a:ext>
            </a:extLst>
          </p:cNvPr>
          <p:cNvSpPr>
            <a:spLocks noGrp="1" noChangeArrowheads="1"/>
          </p:cNvSpPr>
          <p:nvPr>
            <p:ph type="sldNum"/>
          </p:nvPr>
        </p:nvSpPr>
        <p:spPr>
          <a:ln/>
        </p:spPr>
        <p:txBody>
          <a:bodyPr/>
          <a:lstStyle/>
          <a:p>
            <a:r>
              <a:rPr lang="en-US" altLang="en-US"/>
              <a:t>Page </a:t>
            </a:r>
            <a:fld id="{02A18FEB-99C7-F44B-8E95-31EA45F9D919}" type="slidenum">
              <a:rPr lang="en-US" altLang="en-US"/>
              <a:pPr/>
              <a:t>13</a:t>
            </a:fld>
            <a:endParaRPr lang="en-US" altLang="en-US"/>
          </a:p>
        </p:txBody>
      </p:sp>
      <p:sp>
        <p:nvSpPr>
          <p:cNvPr id="61441" name="Text Box 1">
            <a:extLst>
              <a:ext uri="{FF2B5EF4-FFF2-40B4-BE49-F238E27FC236}">
                <a16:creationId xmlns:a16="http://schemas.microsoft.com/office/drawing/2014/main" id="{96832191-F5D2-8A4B-89FD-8B8237967635}"/>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B37CFAAB-8CDA-974B-A83D-C66D61D1EFE7}"/>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A8C7A029-E38C-9940-A4FC-15A7501F8F4E}"/>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2AD5D915-84D5-2C4A-BFCC-B5E7E7002731}"/>
              </a:ext>
            </a:extLst>
          </p:cNvPr>
          <p:cNvSpPr>
            <a:spLocks noGrp="1" noChangeArrowheads="1"/>
          </p:cNvSpPr>
          <p:nvPr>
            <p:ph type="sldNum"/>
          </p:nvPr>
        </p:nvSpPr>
        <p:spPr>
          <a:ln/>
        </p:spPr>
        <p:txBody>
          <a:bodyPr/>
          <a:lstStyle/>
          <a:p>
            <a:r>
              <a:rPr lang="en-US" altLang="en-US"/>
              <a:t>Page </a:t>
            </a:r>
            <a:fld id="{EAFABD2E-FFD5-6641-AF2F-BDF9D02C32B4}" type="slidenum">
              <a:rPr lang="en-US" altLang="en-US"/>
              <a:pPr/>
              <a:t>14</a:t>
            </a:fld>
            <a:endParaRPr lang="en-US" altLang="en-US"/>
          </a:p>
        </p:txBody>
      </p:sp>
      <p:sp>
        <p:nvSpPr>
          <p:cNvPr id="62465" name="Text Box 1">
            <a:extLst>
              <a:ext uri="{FF2B5EF4-FFF2-40B4-BE49-F238E27FC236}">
                <a16:creationId xmlns:a16="http://schemas.microsoft.com/office/drawing/2014/main" id="{331DB58D-F85B-0E4F-9819-5B1B6932862F}"/>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A7F12184-55F6-DD46-A217-6423898B1F09}"/>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C367221-3CAF-A346-92D5-F4A027F31ECF}"/>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8BF5C228-4CA8-474A-904D-E40210A0B97A}"/>
              </a:ext>
            </a:extLst>
          </p:cNvPr>
          <p:cNvSpPr>
            <a:spLocks noGrp="1" noChangeArrowheads="1"/>
          </p:cNvSpPr>
          <p:nvPr>
            <p:ph type="sldNum"/>
          </p:nvPr>
        </p:nvSpPr>
        <p:spPr>
          <a:ln/>
        </p:spPr>
        <p:txBody>
          <a:bodyPr/>
          <a:lstStyle/>
          <a:p>
            <a:r>
              <a:rPr lang="en-US" altLang="en-US"/>
              <a:t>Page </a:t>
            </a:r>
            <a:fld id="{A51025FD-37BD-6147-B2A2-AA8971224945}" type="slidenum">
              <a:rPr lang="en-US" altLang="en-US"/>
              <a:pPr/>
              <a:t>15</a:t>
            </a:fld>
            <a:endParaRPr lang="en-US" altLang="en-US"/>
          </a:p>
        </p:txBody>
      </p:sp>
      <p:sp>
        <p:nvSpPr>
          <p:cNvPr id="63489" name="Text Box 1">
            <a:extLst>
              <a:ext uri="{FF2B5EF4-FFF2-40B4-BE49-F238E27FC236}">
                <a16:creationId xmlns:a16="http://schemas.microsoft.com/office/drawing/2014/main" id="{B6F2D053-B611-D047-A068-6A4B7BD6D278}"/>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a:extLst>
              <a:ext uri="{FF2B5EF4-FFF2-40B4-BE49-F238E27FC236}">
                <a16:creationId xmlns:a16="http://schemas.microsoft.com/office/drawing/2014/main" id="{465F23AF-7FEE-C54A-A99D-A72F6F7CD846}"/>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509D137A-8C48-0446-92BF-06855E011BEC}"/>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39ADBE30-D783-2847-A448-AA7F95B45E2A}"/>
              </a:ext>
            </a:extLst>
          </p:cNvPr>
          <p:cNvSpPr>
            <a:spLocks noGrp="1" noChangeArrowheads="1"/>
          </p:cNvSpPr>
          <p:nvPr>
            <p:ph type="sldNum"/>
          </p:nvPr>
        </p:nvSpPr>
        <p:spPr>
          <a:ln/>
        </p:spPr>
        <p:txBody>
          <a:bodyPr/>
          <a:lstStyle/>
          <a:p>
            <a:r>
              <a:rPr lang="en-US" altLang="en-US"/>
              <a:t>Page </a:t>
            </a:r>
            <a:fld id="{ACE26358-2C74-994C-9D91-578F1B49BA26}" type="slidenum">
              <a:rPr lang="en-US" altLang="en-US"/>
              <a:pPr/>
              <a:t>16</a:t>
            </a:fld>
            <a:endParaRPr lang="en-US" altLang="en-US"/>
          </a:p>
        </p:txBody>
      </p:sp>
      <p:sp>
        <p:nvSpPr>
          <p:cNvPr id="64513" name="Text Box 1">
            <a:extLst>
              <a:ext uri="{FF2B5EF4-FFF2-40B4-BE49-F238E27FC236}">
                <a16:creationId xmlns:a16="http://schemas.microsoft.com/office/drawing/2014/main" id="{E9A9BD85-97F5-8F4F-AD7A-F9556085136E}"/>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Text Box 2">
            <a:extLst>
              <a:ext uri="{FF2B5EF4-FFF2-40B4-BE49-F238E27FC236}">
                <a16:creationId xmlns:a16="http://schemas.microsoft.com/office/drawing/2014/main" id="{BAA2A9A6-C77B-AA4C-8EF1-5D3270109715}"/>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20804C8A-AD14-8A46-9CFC-A233F1CCD533}"/>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AB7CAC48-9AB0-9D45-8225-1348FDEAAB09}"/>
              </a:ext>
            </a:extLst>
          </p:cNvPr>
          <p:cNvSpPr>
            <a:spLocks noGrp="1" noChangeArrowheads="1"/>
          </p:cNvSpPr>
          <p:nvPr>
            <p:ph type="sldNum"/>
          </p:nvPr>
        </p:nvSpPr>
        <p:spPr>
          <a:ln/>
        </p:spPr>
        <p:txBody>
          <a:bodyPr/>
          <a:lstStyle/>
          <a:p>
            <a:r>
              <a:rPr lang="en-US" altLang="en-US"/>
              <a:t>Page </a:t>
            </a:r>
            <a:fld id="{2EEF8B66-96A7-664E-9220-DDF185B329A7}" type="slidenum">
              <a:rPr lang="en-US" altLang="en-US"/>
              <a:pPr/>
              <a:t>17</a:t>
            </a:fld>
            <a:endParaRPr lang="en-US" altLang="en-US"/>
          </a:p>
        </p:txBody>
      </p:sp>
      <p:sp>
        <p:nvSpPr>
          <p:cNvPr id="65537" name="Text Box 1">
            <a:extLst>
              <a:ext uri="{FF2B5EF4-FFF2-40B4-BE49-F238E27FC236}">
                <a16:creationId xmlns:a16="http://schemas.microsoft.com/office/drawing/2014/main" id="{8D976B58-0BCB-F849-9BEE-5408A722DEEC}"/>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a:extLst>
              <a:ext uri="{FF2B5EF4-FFF2-40B4-BE49-F238E27FC236}">
                <a16:creationId xmlns:a16="http://schemas.microsoft.com/office/drawing/2014/main" id="{263BC757-2988-644F-924D-C77D08A2E2B3}"/>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8DF6826A-E3B1-8847-9824-3F080B3DD9D2}"/>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C0602E4E-E787-CA48-ACD1-624BCA9266DE}"/>
              </a:ext>
            </a:extLst>
          </p:cNvPr>
          <p:cNvSpPr>
            <a:spLocks noGrp="1" noChangeArrowheads="1"/>
          </p:cNvSpPr>
          <p:nvPr>
            <p:ph type="sldNum"/>
          </p:nvPr>
        </p:nvSpPr>
        <p:spPr>
          <a:ln/>
        </p:spPr>
        <p:txBody>
          <a:bodyPr/>
          <a:lstStyle/>
          <a:p>
            <a:r>
              <a:rPr lang="en-US" altLang="en-US"/>
              <a:t>Page </a:t>
            </a:r>
            <a:fld id="{A11E36F2-08CA-9F4F-B71C-1E88AA1A0B9F}" type="slidenum">
              <a:rPr lang="en-US" altLang="en-US"/>
              <a:pPr/>
              <a:t>18</a:t>
            </a:fld>
            <a:endParaRPr lang="en-US" altLang="en-US"/>
          </a:p>
        </p:txBody>
      </p:sp>
      <p:sp>
        <p:nvSpPr>
          <p:cNvPr id="66561" name="Text Box 1">
            <a:extLst>
              <a:ext uri="{FF2B5EF4-FFF2-40B4-BE49-F238E27FC236}">
                <a16:creationId xmlns:a16="http://schemas.microsoft.com/office/drawing/2014/main" id="{DCBC6D05-7886-8C41-BF93-7E4B082649D3}"/>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a:extLst>
              <a:ext uri="{FF2B5EF4-FFF2-40B4-BE49-F238E27FC236}">
                <a16:creationId xmlns:a16="http://schemas.microsoft.com/office/drawing/2014/main" id="{B6B4702B-7014-FE41-BD5A-1EB3352C026B}"/>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23E71A51-9D1E-024A-81D6-7F354743FEE5}"/>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DE1B1E86-09CF-CD47-BEA9-0E25DD14038F}"/>
              </a:ext>
            </a:extLst>
          </p:cNvPr>
          <p:cNvSpPr>
            <a:spLocks noGrp="1" noChangeArrowheads="1"/>
          </p:cNvSpPr>
          <p:nvPr>
            <p:ph type="sldNum"/>
          </p:nvPr>
        </p:nvSpPr>
        <p:spPr>
          <a:ln/>
        </p:spPr>
        <p:txBody>
          <a:bodyPr/>
          <a:lstStyle/>
          <a:p>
            <a:r>
              <a:rPr lang="en-US" altLang="en-US"/>
              <a:t>Page </a:t>
            </a:r>
            <a:fld id="{9371F88D-8A27-6B4D-B337-0D07F788DAB9}" type="slidenum">
              <a:rPr lang="en-US" altLang="en-US"/>
              <a:pPr/>
              <a:t>19</a:t>
            </a:fld>
            <a:endParaRPr lang="en-US" altLang="en-US"/>
          </a:p>
        </p:txBody>
      </p:sp>
      <p:sp>
        <p:nvSpPr>
          <p:cNvPr id="67585" name="Text Box 1">
            <a:extLst>
              <a:ext uri="{FF2B5EF4-FFF2-40B4-BE49-F238E27FC236}">
                <a16:creationId xmlns:a16="http://schemas.microsoft.com/office/drawing/2014/main" id="{84E651AA-2AE4-A341-9735-0C6C32A74EEB}"/>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Text Box 2">
            <a:extLst>
              <a:ext uri="{FF2B5EF4-FFF2-40B4-BE49-F238E27FC236}">
                <a16:creationId xmlns:a16="http://schemas.microsoft.com/office/drawing/2014/main" id="{2FFA47B1-6CD9-A744-9409-1558312F3B3F}"/>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F29E99-9B11-344D-9632-515BC28B0C1D}"/>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B3477D8D-9B75-1948-946B-304337FC2646}"/>
              </a:ext>
            </a:extLst>
          </p:cNvPr>
          <p:cNvSpPr>
            <a:spLocks noGrp="1" noChangeArrowheads="1"/>
          </p:cNvSpPr>
          <p:nvPr>
            <p:ph type="sldNum"/>
          </p:nvPr>
        </p:nvSpPr>
        <p:spPr>
          <a:ln/>
        </p:spPr>
        <p:txBody>
          <a:bodyPr/>
          <a:lstStyle/>
          <a:p>
            <a:r>
              <a:rPr lang="en-US" altLang="en-US"/>
              <a:t>Page </a:t>
            </a:r>
            <a:fld id="{1B097D53-C144-5B4A-8B58-8C7596350362}" type="slidenum">
              <a:rPr lang="en-US" altLang="en-US"/>
              <a:pPr/>
              <a:t>2</a:t>
            </a:fld>
            <a:endParaRPr lang="en-US" altLang="en-US"/>
          </a:p>
        </p:txBody>
      </p:sp>
      <p:sp>
        <p:nvSpPr>
          <p:cNvPr id="78849" name="Text Box 1">
            <a:extLst>
              <a:ext uri="{FF2B5EF4-FFF2-40B4-BE49-F238E27FC236}">
                <a16:creationId xmlns:a16="http://schemas.microsoft.com/office/drawing/2014/main" id="{86519E41-9F44-2D48-B4B7-FE2242A0B169}"/>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A978E49C-5A73-AF4C-8B1E-E95851A25813}"/>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08116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1B357A1B-05D9-D14A-BDC0-E948349B4A09}"/>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84C20EAC-59FB-354D-8ECF-368DAA7826F1}"/>
              </a:ext>
            </a:extLst>
          </p:cNvPr>
          <p:cNvSpPr>
            <a:spLocks noGrp="1" noChangeArrowheads="1"/>
          </p:cNvSpPr>
          <p:nvPr>
            <p:ph type="sldNum"/>
          </p:nvPr>
        </p:nvSpPr>
        <p:spPr>
          <a:ln/>
        </p:spPr>
        <p:txBody>
          <a:bodyPr/>
          <a:lstStyle/>
          <a:p>
            <a:r>
              <a:rPr lang="en-US" altLang="en-US"/>
              <a:t>Page </a:t>
            </a:r>
            <a:fld id="{A3F6271E-0B49-974C-8A5A-ECE74BCD64D6}" type="slidenum">
              <a:rPr lang="en-US" altLang="en-US"/>
              <a:pPr/>
              <a:t>20</a:t>
            </a:fld>
            <a:endParaRPr lang="en-US" altLang="en-US"/>
          </a:p>
        </p:txBody>
      </p:sp>
      <p:sp>
        <p:nvSpPr>
          <p:cNvPr id="68609" name="Text Box 1">
            <a:extLst>
              <a:ext uri="{FF2B5EF4-FFF2-40B4-BE49-F238E27FC236}">
                <a16:creationId xmlns:a16="http://schemas.microsoft.com/office/drawing/2014/main" id="{57741F80-26DC-5640-9282-9D951C74E095}"/>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a:extLst>
              <a:ext uri="{FF2B5EF4-FFF2-40B4-BE49-F238E27FC236}">
                <a16:creationId xmlns:a16="http://schemas.microsoft.com/office/drawing/2014/main" id="{6DB34F40-96F8-9A46-B80A-62F44AA3DC8C}"/>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8205758F-66E5-F24A-8152-A109D05309D8}"/>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6CA92057-C5C0-EA45-B11B-90131FA3A56C}"/>
              </a:ext>
            </a:extLst>
          </p:cNvPr>
          <p:cNvSpPr>
            <a:spLocks noGrp="1" noChangeArrowheads="1"/>
          </p:cNvSpPr>
          <p:nvPr>
            <p:ph type="sldNum"/>
          </p:nvPr>
        </p:nvSpPr>
        <p:spPr>
          <a:ln/>
        </p:spPr>
        <p:txBody>
          <a:bodyPr/>
          <a:lstStyle/>
          <a:p>
            <a:r>
              <a:rPr lang="en-US" altLang="en-US"/>
              <a:t>Page </a:t>
            </a:r>
            <a:fld id="{72886BB1-5448-B54C-9D0E-0F883EA5D62F}" type="slidenum">
              <a:rPr lang="en-US" altLang="en-US"/>
              <a:pPr/>
              <a:t>21</a:t>
            </a:fld>
            <a:endParaRPr lang="en-US" altLang="en-US"/>
          </a:p>
        </p:txBody>
      </p:sp>
      <p:sp>
        <p:nvSpPr>
          <p:cNvPr id="69633" name="Text Box 1">
            <a:extLst>
              <a:ext uri="{FF2B5EF4-FFF2-40B4-BE49-F238E27FC236}">
                <a16:creationId xmlns:a16="http://schemas.microsoft.com/office/drawing/2014/main" id="{06C1F800-FBD0-A54B-82F8-7994F4506282}"/>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7A212705-4027-0445-8659-A9DFAC6714EE}"/>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24056215-C6FF-3040-93B6-1C52F0821CB4}"/>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1BF6BE46-033E-994E-877F-8EA34D29AB8C}"/>
              </a:ext>
            </a:extLst>
          </p:cNvPr>
          <p:cNvSpPr>
            <a:spLocks noGrp="1" noChangeArrowheads="1"/>
          </p:cNvSpPr>
          <p:nvPr>
            <p:ph type="sldNum"/>
          </p:nvPr>
        </p:nvSpPr>
        <p:spPr>
          <a:ln/>
        </p:spPr>
        <p:txBody>
          <a:bodyPr/>
          <a:lstStyle/>
          <a:p>
            <a:r>
              <a:rPr lang="en-US" altLang="en-US"/>
              <a:t>Page </a:t>
            </a:r>
            <a:fld id="{2EFC9B22-932F-8642-B701-E351B0005BA4}" type="slidenum">
              <a:rPr lang="en-US" altLang="en-US"/>
              <a:pPr/>
              <a:t>22</a:t>
            </a:fld>
            <a:endParaRPr lang="en-US" altLang="en-US"/>
          </a:p>
        </p:txBody>
      </p:sp>
      <p:sp>
        <p:nvSpPr>
          <p:cNvPr id="70657" name="Text Box 1">
            <a:extLst>
              <a:ext uri="{FF2B5EF4-FFF2-40B4-BE49-F238E27FC236}">
                <a16:creationId xmlns:a16="http://schemas.microsoft.com/office/drawing/2014/main" id="{FF773C57-1070-E749-8574-ED9782296741}"/>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BFC5089F-C553-AD4C-BA7B-4A5BEC3AA8A9}"/>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27013832-3291-9942-8F4C-2272EF17CC4A}"/>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93009736-E071-BF4C-8CCA-9894BAFB109C}"/>
              </a:ext>
            </a:extLst>
          </p:cNvPr>
          <p:cNvSpPr>
            <a:spLocks noGrp="1" noChangeArrowheads="1"/>
          </p:cNvSpPr>
          <p:nvPr>
            <p:ph type="sldNum"/>
          </p:nvPr>
        </p:nvSpPr>
        <p:spPr>
          <a:ln/>
        </p:spPr>
        <p:txBody>
          <a:bodyPr/>
          <a:lstStyle/>
          <a:p>
            <a:r>
              <a:rPr lang="en-US" altLang="en-US"/>
              <a:t>Page </a:t>
            </a:r>
            <a:fld id="{2328D10D-9865-D746-8A7E-83CAB259419C}" type="slidenum">
              <a:rPr lang="en-US" altLang="en-US"/>
              <a:pPr/>
              <a:t>23</a:t>
            </a:fld>
            <a:endParaRPr lang="en-US" altLang="en-US"/>
          </a:p>
        </p:txBody>
      </p:sp>
      <p:sp>
        <p:nvSpPr>
          <p:cNvPr id="71681" name="Text Box 1">
            <a:extLst>
              <a:ext uri="{FF2B5EF4-FFF2-40B4-BE49-F238E27FC236}">
                <a16:creationId xmlns:a16="http://schemas.microsoft.com/office/drawing/2014/main" id="{A09D2E10-9EB5-AB4E-BE58-C46431DD2046}"/>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4FC5AC0B-A866-8C4B-B366-3A189612574E}"/>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52CAD0CF-B156-604B-A3E1-699B648B0F1D}"/>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91C8A42D-933C-4A4E-A91C-1942D263AB36}"/>
              </a:ext>
            </a:extLst>
          </p:cNvPr>
          <p:cNvSpPr>
            <a:spLocks noGrp="1" noChangeArrowheads="1"/>
          </p:cNvSpPr>
          <p:nvPr>
            <p:ph type="sldNum"/>
          </p:nvPr>
        </p:nvSpPr>
        <p:spPr>
          <a:ln/>
        </p:spPr>
        <p:txBody>
          <a:bodyPr/>
          <a:lstStyle/>
          <a:p>
            <a:r>
              <a:rPr lang="en-US" altLang="en-US"/>
              <a:t>Page </a:t>
            </a:r>
            <a:fld id="{7C0E918A-860B-C74B-BE4D-02718787A169}" type="slidenum">
              <a:rPr lang="en-US" altLang="en-US"/>
              <a:pPr/>
              <a:t>24</a:t>
            </a:fld>
            <a:endParaRPr lang="en-US" altLang="en-US"/>
          </a:p>
        </p:txBody>
      </p:sp>
      <p:sp>
        <p:nvSpPr>
          <p:cNvPr id="72705" name="Text Box 1">
            <a:extLst>
              <a:ext uri="{FF2B5EF4-FFF2-40B4-BE49-F238E27FC236}">
                <a16:creationId xmlns:a16="http://schemas.microsoft.com/office/drawing/2014/main" id="{655B9F31-F1EF-F042-91D1-C975EF206735}"/>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6F7F9CB3-55EC-0A40-91D9-8E85FA616481}"/>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FA9467AD-BA5E-2747-B7EE-789F41EBBFC3}"/>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05CE511B-2592-C141-9060-C31E97A9F98E}"/>
              </a:ext>
            </a:extLst>
          </p:cNvPr>
          <p:cNvSpPr>
            <a:spLocks noGrp="1" noChangeArrowheads="1"/>
          </p:cNvSpPr>
          <p:nvPr>
            <p:ph type="sldNum"/>
          </p:nvPr>
        </p:nvSpPr>
        <p:spPr>
          <a:ln/>
        </p:spPr>
        <p:txBody>
          <a:bodyPr/>
          <a:lstStyle/>
          <a:p>
            <a:r>
              <a:rPr lang="en-US" altLang="en-US"/>
              <a:t>Page </a:t>
            </a:r>
            <a:fld id="{53DEA9CA-8649-EB41-BCEB-1AD63EFF4893}" type="slidenum">
              <a:rPr lang="en-US" altLang="en-US"/>
              <a:pPr/>
              <a:t>25</a:t>
            </a:fld>
            <a:endParaRPr lang="en-US" altLang="en-US"/>
          </a:p>
        </p:txBody>
      </p:sp>
      <p:sp>
        <p:nvSpPr>
          <p:cNvPr id="73729" name="Text Box 1">
            <a:extLst>
              <a:ext uri="{FF2B5EF4-FFF2-40B4-BE49-F238E27FC236}">
                <a16:creationId xmlns:a16="http://schemas.microsoft.com/office/drawing/2014/main" id="{D966ABA1-9218-E64A-8C7E-6650367BDDB7}"/>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FFB24DB0-B322-C043-A8F7-B553DA8A2F35}"/>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B5F16B0F-F1D8-EB4F-870C-817AEDE80BCA}"/>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9961B1E2-DA61-0B46-BA48-051A34D3A68F}"/>
              </a:ext>
            </a:extLst>
          </p:cNvPr>
          <p:cNvSpPr>
            <a:spLocks noGrp="1" noChangeArrowheads="1"/>
          </p:cNvSpPr>
          <p:nvPr>
            <p:ph type="sldNum"/>
          </p:nvPr>
        </p:nvSpPr>
        <p:spPr>
          <a:ln/>
        </p:spPr>
        <p:txBody>
          <a:bodyPr/>
          <a:lstStyle/>
          <a:p>
            <a:r>
              <a:rPr lang="en-US" altLang="en-US"/>
              <a:t>Page </a:t>
            </a:r>
            <a:fld id="{6938D460-0262-C342-A5DB-2173666E8A2B}" type="slidenum">
              <a:rPr lang="en-US" altLang="en-US"/>
              <a:pPr/>
              <a:t>26</a:t>
            </a:fld>
            <a:endParaRPr lang="en-US" altLang="en-US"/>
          </a:p>
        </p:txBody>
      </p:sp>
      <p:sp>
        <p:nvSpPr>
          <p:cNvPr id="74753" name="Text Box 1">
            <a:extLst>
              <a:ext uri="{FF2B5EF4-FFF2-40B4-BE49-F238E27FC236}">
                <a16:creationId xmlns:a16="http://schemas.microsoft.com/office/drawing/2014/main" id="{93F19566-EEED-3743-9548-ED63D9901FAF}"/>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42F9BD23-9075-C84F-B784-ADF61F603002}"/>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6B238E86-879F-8A47-9519-C1BCCCA64BA1}"/>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5590CA80-1059-EE43-B6FA-C97BEF6D59B3}"/>
              </a:ext>
            </a:extLst>
          </p:cNvPr>
          <p:cNvSpPr>
            <a:spLocks noGrp="1" noChangeArrowheads="1"/>
          </p:cNvSpPr>
          <p:nvPr>
            <p:ph type="sldNum"/>
          </p:nvPr>
        </p:nvSpPr>
        <p:spPr>
          <a:ln/>
        </p:spPr>
        <p:txBody>
          <a:bodyPr/>
          <a:lstStyle/>
          <a:p>
            <a:r>
              <a:rPr lang="en-US" altLang="en-US"/>
              <a:t>Page </a:t>
            </a:r>
            <a:fld id="{90A0963B-AA41-7D42-A57A-783E55E1D064}" type="slidenum">
              <a:rPr lang="en-US" altLang="en-US"/>
              <a:pPr/>
              <a:t>27</a:t>
            </a:fld>
            <a:endParaRPr lang="en-US" altLang="en-US"/>
          </a:p>
        </p:txBody>
      </p:sp>
      <p:sp>
        <p:nvSpPr>
          <p:cNvPr id="75777" name="Text Box 1">
            <a:extLst>
              <a:ext uri="{FF2B5EF4-FFF2-40B4-BE49-F238E27FC236}">
                <a16:creationId xmlns:a16="http://schemas.microsoft.com/office/drawing/2014/main" id="{D408C550-4C1A-8242-B4DF-E7E4445EEF9D}"/>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4ADC0F8E-8F60-4E48-BC12-80994179D173}"/>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E9E713D8-94A1-0D42-8168-7DF1C965A90F}"/>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4FC75F4C-F518-194C-B7EC-CC7488FEE13C}"/>
              </a:ext>
            </a:extLst>
          </p:cNvPr>
          <p:cNvSpPr>
            <a:spLocks noGrp="1" noChangeArrowheads="1"/>
          </p:cNvSpPr>
          <p:nvPr>
            <p:ph type="sldNum"/>
          </p:nvPr>
        </p:nvSpPr>
        <p:spPr>
          <a:ln/>
        </p:spPr>
        <p:txBody>
          <a:bodyPr/>
          <a:lstStyle/>
          <a:p>
            <a:r>
              <a:rPr lang="en-US" altLang="en-US"/>
              <a:t>Page </a:t>
            </a:r>
            <a:fld id="{FE7A4842-7A64-FB49-960F-680574DA415F}" type="slidenum">
              <a:rPr lang="en-US" altLang="en-US"/>
              <a:pPr/>
              <a:t>28</a:t>
            </a:fld>
            <a:endParaRPr lang="en-US" altLang="en-US"/>
          </a:p>
        </p:txBody>
      </p:sp>
      <p:sp>
        <p:nvSpPr>
          <p:cNvPr id="76801" name="Text Box 1">
            <a:extLst>
              <a:ext uri="{FF2B5EF4-FFF2-40B4-BE49-F238E27FC236}">
                <a16:creationId xmlns:a16="http://schemas.microsoft.com/office/drawing/2014/main" id="{23A8B573-4F44-AA4F-9810-A06DCD467025}"/>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1CE88880-EC31-AC45-B476-190A0C898683}"/>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89889A5-2E9E-E84A-BDF1-5487FD1B29A1}"/>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9E31910F-5AF5-E940-8A53-A48CC3606A8C}"/>
              </a:ext>
            </a:extLst>
          </p:cNvPr>
          <p:cNvSpPr>
            <a:spLocks noGrp="1" noChangeArrowheads="1"/>
          </p:cNvSpPr>
          <p:nvPr>
            <p:ph type="sldNum"/>
          </p:nvPr>
        </p:nvSpPr>
        <p:spPr>
          <a:ln/>
        </p:spPr>
        <p:txBody>
          <a:bodyPr/>
          <a:lstStyle/>
          <a:p>
            <a:r>
              <a:rPr lang="en-US" altLang="en-US"/>
              <a:t>Page </a:t>
            </a:r>
            <a:fld id="{76F01B1A-D014-8044-8609-757F72D85F5A}" type="slidenum">
              <a:rPr lang="en-US" altLang="en-US"/>
              <a:pPr/>
              <a:t>29</a:t>
            </a:fld>
            <a:endParaRPr lang="en-US" altLang="en-US"/>
          </a:p>
        </p:txBody>
      </p:sp>
      <p:sp>
        <p:nvSpPr>
          <p:cNvPr id="77825" name="Text Box 1">
            <a:extLst>
              <a:ext uri="{FF2B5EF4-FFF2-40B4-BE49-F238E27FC236}">
                <a16:creationId xmlns:a16="http://schemas.microsoft.com/office/drawing/2014/main" id="{0DFFE5F7-F2E9-3C49-9552-1A1300FEC9FD}"/>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49EFD9F9-BB58-9547-8D3B-878A25B36091}"/>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F29E99-9B11-344D-9632-515BC28B0C1D}"/>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B3477D8D-9B75-1948-946B-304337FC2646}"/>
              </a:ext>
            </a:extLst>
          </p:cNvPr>
          <p:cNvSpPr>
            <a:spLocks noGrp="1" noChangeArrowheads="1"/>
          </p:cNvSpPr>
          <p:nvPr>
            <p:ph type="sldNum"/>
          </p:nvPr>
        </p:nvSpPr>
        <p:spPr>
          <a:ln/>
        </p:spPr>
        <p:txBody>
          <a:bodyPr/>
          <a:lstStyle/>
          <a:p>
            <a:r>
              <a:rPr lang="en-US" altLang="en-US"/>
              <a:t>Page </a:t>
            </a:r>
            <a:fld id="{1B097D53-C144-5B4A-8B58-8C7596350362}" type="slidenum">
              <a:rPr lang="en-US" altLang="en-US"/>
              <a:pPr/>
              <a:t>3</a:t>
            </a:fld>
            <a:endParaRPr lang="en-US" altLang="en-US"/>
          </a:p>
        </p:txBody>
      </p:sp>
      <p:sp>
        <p:nvSpPr>
          <p:cNvPr id="78849" name="Text Box 1">
            <a:extLst>
              <a:ext uri="{FF2B5EF4-FFF2-40B4-BE49-F238E27FC236}">
                <a16:creationId xmlns:a16="http://schemas.microsoft.com/office/drawing/2014/main" id="{86519E41-9F44-2D48-B4B7-FE2242A0B169}"/>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A978E49C-5A73-AF4C-8B1E-E95851A25813}"/>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54905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F29E99-9B11-344D-9632-515BC28B0C1D}"/>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B3477D8D-9B75-1948-946B-304337FC2646}"/>
              </a:ext>
            </a:extLst>
          </p:cNvPr>
          <p:cNvSpPr>
            <a:spLocks noGrp="1" noChangeArrowheads="1"/>
          </p:cNvSpPr>
          <p:nvPr>
            <p:ph type="sldNum"/>
          </p:nvPr>
        </p:nvSpPr>
        <p:spPr>
          <a:ln/>
        </p:spPr>
        <p:txBody>
          <a:bodyPr/>
          <a:lstStyle/>
          <a:p>
            <a:r>
              <a:rPr lang="en-US" altLang="en-US"/>
              <a:t>Page </a:t>
            </a:r>
            <a:fld id="{1B097D53-C144-5B4A-8B58-8C7596350362}" type="slidenum">
              <a:rPr lang="en-US" altLang="en-US"/>
              <a:pPr/>
              <a:t>30</a:t>
            </a:fld>
            <a:endParaRPr lang="en-US" altLang="en-US"/>
          </a:p>
        </p:txBody>
      </p:sp>
      <p:sp>
        <p:nvSpPr>
          <p:cNvPr id="78849" name="Text Box 1">
            <a:extLst>
              <a:ext uri="{FF2B5EF4-FFF2-40B4-BE49-F238E27FC236}">
                <a16:creationId xmlns:a16="http://schemas.microsoft.com/office/drawing/2014/main" id="{86519E41-9F44-2D48-B4B7-FE2242A0B169}"/>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A978E49C-5A73-AF4C-8B1E-E95851A25813}"/>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F29E99-9B11-344D-9632-515BC28B0C1D}"/>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B3477D8D-9B75-1948-946B-304337FC2646}"/>
              </a:ext>
            </a:extLst>
          </p:cNvPr>
          <p:cNvSpPr>
            <a:spLocks noGrp="1" noChangeArrowheads="1"/>
          </p:cNvSpPr>
          <p:nvPr>
            <p:ph type="sldNum"/>
          </p:nvPr>
        </p:nvSpPr>
        <p:spPr>
          <a:ln/>
        </p:spPr>
        <p:txBody>
          <a:bodyPr/>
          <a:lstStyle/>
          <a:p>
            <a:r>
              <a:rPr lang="en-US" altLang="en-US"/>
              <a:t>Page </a:t>
            </a:r>
            <a:fld id="{1B097D53-C144-5B4A-8B58-8C7596350362}" type="slidenum">
              <a:rPr lang="en-US" altLang="en-US"/>
              <a:pPr/>
              <a:t>31</a:t>
            </a:fld>
            <a:endParaRPr lang="en-US" altLang="en-US"/>
          </a:p>
        </p:txBody>
      </p:sp>
      <p:sp>
        <p:nvSpPr>
          <p:cNvPr id="78849" name="Text Box 1">
            <a:extLst>
              <a:ext uri="{FF2B5EF4-FFF2-40B4-BE49-F238E27FC236}">
                <a16:creationId xmlns:a16="http://schemas.microsoft.com/office/drawing/2014/main" id="{86519E41-9F44-2D48-B4B7-FE2242A0B169}"/>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A978E49C-5A73-AF4C-8B1E-E95851A25813}"/>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24131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F29E99-9B11-344D-9632-515BC28B0C1D}"/>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B3477D8D-9B75-1948-946B-304337FC2646}"/>
              </a:ext>
            </a:extLst>
          </p:cNvPr>
          <p:cNvSpPr>
            <a:spLocks noGrp="1" noChangeArrowheads="1"/>
          </p:cNvSpPr>
          <p:nvPr>
            <p:ph type="sldNum"/>
          </p:nvPr>
        </p:nvSpPr>
        <p:spPr>
          <a:ln/>
        </p:spPr>
        <p:txBody>
          <a:bodyPr/>
          <a:lstStyle/>
          <a:p>
            <a:r>
              <a:rPr lang="en-US" altLang="en-US"/>
              <a:t>Page </a:t>
            </a:r>
            <a:fld id="{1B097D53-C144-5B4A-8B58-8C7596350362}" type="slidenum">
              <a:rPr lang="en-US" altLang="en-US"/>
              <a:pPr/>
              <a:t>32</a:t>
            </a:fld>
            <a:endParaRPr lang="en-US" altLang="en-US"/>
          </a:p>
        </p:txBody>
      </p:sp>
      <p:sp>
        <p:nvSpPr>
          <p:cNvPr id="78849" name="Text Box 1">
            <a:extLst>
              <a:ext uri="{FF2B5EF4-FFF2-40B4-BE49-F238E27FC236}">
                <a16:creationId xmlns:a16="http://schemas.microsoft.com/office/drawing/2014/main" id="{86519E41-9F44-2D48-B4B7-FE2242A0B169}"/>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A978E49C-5A73-AF4C-8B1E-E95851A25813}"/>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31793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F29E99-9B11-344D-9632-515BC28B0C1D}"/>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B3477D8D-9B75-1948-946B-304337FC2646}"/>
              </a:ext>
            </a:extLst>
          </p:cNvPr>
          <p:cNvSpPr>
            <a:spLocks noGrp="1" noChangeArrowheads="1"/>
          </p:cNvSpPr>
          <p:nvPr>
            <p:ph type="sldNum"/>
          </p:nvPr>
        </p:nvSpPr>
        <p:spPr>
          <a:ln/>
        </p:spPr>
        <p:txBody>
          <a:bodyPr/>
          <a:lstStyle/>
          <a:p>
            <a:r>
              <a:rPr lang="en-US" altLang="en-US"/>
              <a:t>Page </a:t>
            </a:r>
            <a:fld id="{1B097D53-C144-5B4A-8B58-8C7596350362}" type="slidenum">
              <a:rPr lang="en-US" altLang="en-US"/>
              <a:pPr/>
              <a:t>33</a:t>
            </a:fld>
            <a:endParaRPr lang="en-US" altLang="en-US"/>
          </a:p>
        </p:txBody>
      </p:sp>
      <p:sp>
        <p:nvSpPr>
          <p:cNvPr id="78849" name="Text Box 1">
            <a:extLst>
              <a:ext uri="{FF2B5EF4-FFF2-40B4-BE49-F238E27FC236}">
                <a16:creationId xmlns:a16="http://schemas.microsoft.com/office/drawing/2014/main" id="{86519E41-9F44-2D48-B4B7-FE2242A0B169}"/>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A978E49C-5A73-AF4C-8B1E-E95851A25813}"/>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39364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95609D1-0D82-9240-A97D-BA92E3D99FDA}"/>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3E56B73D-1327-B146-BC64-69AB45BA6DCE}"/>
              </a:ext>
            </a:extLst>
          </p:cNvPr>
          <p:cNvSpPr>
            <a:spLocks noGrp="1" noChangeArrowheads="1"/>
          </p:cNvSpPr>
          <p:nvPr>
            <p:ph type="sldNum"/>
          </p:nvPr>
        </p:nvSpPr>
        <p:spPr>
          <a:ln/>
        </p:spPr>
        <p:txBody>
          <a:bodyPr/>
          <a:lstStyle/>
          <a:p>
            <a:r>
              <a:rPr lang="en-US" altLang="en-US"/>
              <a:t>Page </a:t>
            </a:r>
            <a:fld id="{17BA9CD2-5AFE-D747-9F7A-6ADE35F01432}" type="slidenum">
              <a:rPr lang="en-US" altLang="en-US"/>
              <a:pPr/>
              <a:t>34</a:t>
            </a:fld>
            <a:endParaRPr lang="en-US" altLang="en-US"/>
          </a:p>
        </p:txBody>
      </p:sp>
      <p:sp>
        <p:nvSpPr>
          <p:cNvPr id="79873" name="Text Box 1">
            <a:extLst>
              <a:ext uri="{FF2B5EF4-FFF2-40B4-BE49-F238E27FC236}">
                <a16:creationId xmlns:a16="http://schemas.microsoft.com/office/drawing/2014/main" id="{6AAAEFD9-BFAB-9444-A9DF-10011EA5BFEB}"/>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4CD7AEBB-817A-3F42-B287-21EADF2A0C42}"/>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CC402003-3F61-C746-BD17-9ECF3CEE394F}"/>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1882C803-F68E-FC41-97E8-97660482D630}"/>
              </a:ext>
            </a:extLst>
          </p:cNvPr>
          <p:cNvSpPr>
            <a:spLocks noGrp="1" noChangeArrowheads="1"/>
          </p:cNvSpPr>
          <p:nvPr>
            <p:ph type="sldNum"/>
          </p:nvPr>
        </p:nvSpPr>
        <p:spPr>
          <a:ln/>
        </p:spPr>
        <p:txBody>
          <a:bodyPr/>
          <a:lstStyle/>
          <a:p>
            <a:r>
              <a:rPr lang="en-US" altLang="en-US"/>
              <a:t>Page </a:t>
            </a:r>
            <a:fld id="{F797B5D4-DA76-954D-9A92-59187FF1826F}" type="slidenum">
              <a:rPr lang="en-US" altLang="en-US"/>
              <a:pPr/>
              <a:t>35</a:t>
            </a:fld>
            <a:endParaRPr lang="en-US" altLang="en-US"/>
          </a:p>
        </p:txBody>
      </p:sp>
      <p:sp>
        <p:nvSpPr>
          <p:cNvPr id="80897" name="Text Box 1">
            <a:extLst>
              <a:ext uri="{FF2B5EF4-FFF2-40B4-BE49-F238E27FC236}">
                <a16:creationId xmlns:a16="http://schemas.microsoft.com/office/drawing/2014/main" id="{632ADB09-5D2E-F241-9D86-24F5BF43079B}"/>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ADCAAC27-A5D6-414E-ADDF-BC353220CDE5}"/>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F36DD30A-26A1-DF49-A2F7-2675C64D4E26}"/>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3648CA86-A2F7-9148-BA78-95099465BD06}"/>
              </a:ext>
            </a:extLst>
          </p:cNvPr>
          <p:cNvSpPr>
            <a:spLocks noGrp="1" noChangeArrowheads="1"/>
          </p:cNvSpPr>
          <p:nvPr>
            <p:ph type="sldNum"/>
          </p:nvPr>
        </p:nvSpPr>
        <p:spPr>
          <a:ln/>
        </p:spPr>
        <p:txBody>
          <a:bodyPr/>
          <a:lstStyle/>
          <a:p>
            <a:r>
              <a:rPr lang="en-US" altLang="en-US"/>
              <a:t>Page </a:t>
            </a:r>
            <a:fld id="{5B428CB3-5577-1641-A6F2-1318FB2C1FB6}" type="slidenum">
              <a:rPr lang="en-US" altLang="en-US"/>
              <a:pPr/>
              <a:t>36</a:t>
            </a:fld>
            <a:endParaRPr lang="en-US" altLang="en-US"/>
          </a:p>
        </p:txBody>
      </p:sp>
      <p:sp>
        <p:nvSpPr>
          <p:cNvPr id="81921" name="Text Box 1">
            <a:extLst>
              <a:ext uri="{FF2B5EF4-FFF2-40B4-BE49-F238E27FC236}">
                <a16:creationId xmlns:a16="http://schemas.microsoft.com/office/drawing/2014/main" id="{22833B17-C577-EE46-9807-7F4F7E84C81B}"/>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Text Box 2">
            <a:extLst>
              <a:ext uri="{FF2B5EF4-FFF2-40B4-BE49-F238E27FC236}">
                <a16:creationId xmlns:a16="http://schemas.microsoft.com/office/drawing/2014/main" id="{E01A2F19-1E22-E342-A420-7D8B50132355}"/>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C0F738CD-417B-6042-B9D5-3C64542271C5}"/>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FAC561D7-1882-A04B-BB26-506CB6865968}"/>
              </a:ext>
            </a:extLst>
          </p:cNvPr>
          <p:cNvSpPr>
            <a:spLocks noGrp="1" noChangeArrowheads="1"/>
          </p:cNvSpPr>
          <p:nvPr>
            <p:ph type="sldNum"/>
          </p:nvPr>
        </p:nvSpPr>
        <p:spPr>
          <a:ln/>
        </p:spPr>
        <p:txBody>
          <a:bodyPr/>
          <a:lstStyle/>
          <a:p>
            <a:r>
              <a:rPr lang="en-US" altLang="en-US"/>
              <a:t>Page </a:t>
            </a:r>
            <a:fld id="{C3153265-C8D5-1345-A55A-09E995F11D12}" type="slidenum">
              <a:rPr lang="en-US" altLang="en-US"/>
              <a:pPr/>
              <a:t>37</a:t>
            </a:fld>
            <a:endParaRPr lang="en-US" altLang="en-US"/>
          </a:p>
        </p:txBody>
      </p:sp>
      <p:sp>
        <p:nvSpPr>
          <p:cNvPr id="82945" name="Text Box 1">
            <a:extLst>
              <a:ext uri="{FF2B5EF4-FFF2-40B4-BE49-F238E27FC236}">
                <a16:creationId xmlns:a16="http://schemas.microsoft.com/office/drawing/2014/main" id="{258851ED-82AC-5E48-93D3-285ABB0D9850}"/>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4FC76BE8-1C8A-2A49-9E9D-C794BDB2A86C}"/>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E5D7CD3-F6AF-CC47-BFEE-39BD62045176}"/>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DBB64CD9-A26E-D046-810A-472B57943556}"/>
              </a:ext>
            </a:extLst>
          </p:cNvPr>
          <p:cNvSpPr>
            <a:spLocks noGrp="1" noChangeArrowheads="1"/>
          </p:cNvSpPr>
          <p:nvPr>
            <p:ph type="sldNum"/>
          </p:nvPr>
        </p:nvSpPr>
        <p:spPr>
          <a:ln/>
        </p:spPr>
        <p:txBody>
          <a:bodyPr/>
          <a:lstStyle/>
          <a:p>
            <a:r>
              <a:rPr lang="en-US" altLang="en-US"/>
              <a:t>Page </a:t>
            </a:r>
            <a:fld id="{43F3AB8F-75D8-8544-A377-3FBDAB695C68}" type="slidenum">
              <a:rPr lang="en-US" altLang="en-US"/>
              <a:pPr/>
              <a:t>38</a:t>
            </a:fld>
            <a:endParaRPr lang="en-US" altLang="en-US"/>
          </a:p>
        </p:txBody>
      </p:sp>
      <p:sp>
        <p:nvSpPr>
          <p:cNvPr id="83969" name="Text Box 1">
            <a:extLst>
              <a:ext uri="{FF2B5EF4-FFF2-40B4-BE49-F238E27FC236}">
                <a16:creationId xmlns:a16="http://schemas.microsoft.com/office/drawing/2014/main" id="{94C4215D-6F54-C34F-808D-AD649AE82A2C}"/>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10487D3D-E4A4-E543-85EC-0E03824F3587}"/>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C0E3BF6E-C004-4F4E-8DA6-7E0BD8FC6980}"/>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D7B9B5DB-D862-204B-8D94-E76736B965D7}"/>
              </a:ext>
            </a:extLst>
          </p:cNvPr>
          <p:cNvSpPr>
            <a:spLocks noGrp="1" noChangeArrowheads="1"/>
          </p:cNvSpPr>
          <p:nvPr>
            <p:ph type="sldNum"/>
          </p:nvPr>
        </p:nvSpPr>
        <p:spPr>
          <a:ln/>
        </p:spPr>
        <p:txBody>
          <a:bodyPr/>
          <a:lstStyle/>
          <a:p>
            <a:r>
              <a:rPr lang="en-US" altLang="en-US"/>
              <a:t>Page </a:t>
            </a:r>
            <a:fld id="{ED1A27FF-E37A-0848-BB86-521BE4136269}" type="slidenum">
              <a:rPr lang="en-US" altLang="en-US"/>
              <a:pPr/>
              <a:t>39</a:t>
            </a:fld>
            <a:endParaRPr lang="en-US" altLang="en-US"/>
          </a:p>
        </p:txBody>
      </p:sp>
      <p:sp>
        <p:nvSpPr>
          <p:cNvPr id="84993" name="Text Box 1">
            <a:extLst>
              <a:ext uri="{FF2B5EF4-FFF2-40B4-BE49-F238E27FC236}">
                <a16:creationId xmlns:a16="http://schemas.microsoft.com/office/drawing/2014/main" id="{A2F231C1-7167-DD40-A97B-1F86A5B6E097}"/>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Text Box 2">
            <a:extLst>
              <a:ext uri="{FF2B5EF4-FFF2-40B4-BE49-F238E27FC236}">
                <a16:creationId xmlns:a16="http://schemas.microsoft.com/office/drawing/2014/main" id="{33171EB8-7E4F-0748-934D-733B9E17A9ED}"/>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34ACE36-5D8A-7F46-A8A3-ADCDF8F536C4}"/>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E7624356-1470-B24D-9CA4-4D65FB2DCC66}"/>
              </a:ext>
            </a:extLst>
          </p:cNvPr>
          <p:cNvSpPr>
            <a:spLocks noGrp="1" noChangeArrowheads="1"/>
          </p:cNvSpPr>
          <p:nvPr>
            <p:ph type="sldNum"/>
          </p:nvPr>
        </p:nvSpPr>
        <p:spPr>
          <a:ln/>
        </p:spPr>
        <p:txBody>
          <a:bodyPr/>
          <a:lstStyle/>
          <a:p>
            <a:r>
              <a:rPr lang="en-US" altLang="en-US"/>
              <a:t>Page </a:t>
            </a:r>
            <a:fld id="{3B4F3946-88AC-EA41-A7AC-404F890CEF8C}" type="slidenum">
              <a:rPr lang="en-US" altLang="en-US"/>
              <a:pPr/>
              <a:t>4</a:t>
            </a:fld>
            <a:endParaRPr lang="en-US" altLang="en-US"/>
          </a:p>
        </p:txBody>
      </p:sp>
      <p:sp>
        <p:nvSpPr>
          <p:cNvPr id="52225" name="Text Box 1">
            <a:extLst>
              <a:ext uri="{FF2B5EF4-FFF2-40B4-BE49-F238E27FC236}">
                <a16:creationId xmlns:a16="http://schemas.microsoft.com/office/drawing/2014/main" id="{89E68844-9F45-2B41-B0FB-6D3B48AA5A1F}"/>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a:extLst>
              <a:ext uri="{FF2B5EF4-FFF2-40B4-BE49-F238E27FC236}">
                <a16:creationId xmlns:a16="http://schemas.microsoft.com/office/drawing/2014/main" id="{ED2AA025-88CF-E147-BFED-B156ADE56AB2}"/>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E4BB27F9-C545-994E-B138-FB660FDAB1BF}"/>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3CA102E5-B49D-F04E-9F14-985A7DAE3668}"/>
              </a:ext>
            </a:extLst>
          </p:cNvPr>
          <p:cNvSpPr>
            <a:spLocks noGrp="1" noChangeArrowheads="1"/>
          </p:cNvSpPr>
          <p:nvPr>
            <p:ph type="sldNum"/>
          </p:nvPr>
        </p:nvSpPr>
        <p:spPr>
          <a:ln/>
        </p:spPr>
        <p:txBody>
          <a:bodyPr/>
          <a:lstStyle/>
          <a:p>
            <a:r>
              <a:rPr lang="en-US" altLang="en-US"/>
              <a:t>Page </a:t>
            </a:r>
            <a:fld id="{9B5F79F4-32EB-034A-ADC5-1F2AD3901E5D}" type="slidenum">
              <a:rPr lang="en-US" altLang="en-US"/>
              <a:pPr/>
              <a:t>5</a:t>
            </a:fld>
            <a:endParaRPr lang="en-US" altLang="en-US"/>
          </a:p>
        </p:txBody>
      </p:sp>
      <p:sp>
        <p:nvSpPr>
          <p:cNvPr id="53249" name="Text Box 1">
            <a:extLst>
              <a:ext uri="{FF2B5EF4-FFF2-40B4-BE49-F238E27FC236}">
                <a16:creationId xmlns:a16="http://schemas.microsoft.com/office/drawing/2014/main" id="{B55FBF44-C792-5048-9061-A24C8764377F}"/>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a:extLst>
              <a:ext uri="{FF2B5EF4-FFF2-40B4-BE49-F238E27FC236}">
                <a16:creationId xmlns:a16="http://schemas.microsoft.com/office/drawing/2014/main" id="{9D0BEC9A-7D46-2E4A-A0B0-CCACE657CA79}"/>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5823A538-D8F0-0F43-8BBF-7B83D47B3AA8}"/>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8943B582-9287-3C45-98F9-C5BE6B4748EE}"/>
              </a:ext>
            </a:extLst>
          </p:cNvPr>
          <p:cNvSpPr>
            <a:spLocks noGrp="1" noChangeArrowheads="1"/>
          </p:cNvSpPr>
          <p:nvPr>
            <p:ph type="sldNum"/>
          </p:nvPr>
        </p:nvSpPr>
        <p:spPr>
          <a:ln/>
        </p:spPr>
        <p:txBody>
          <a:bodyPr/>
          <a:lstStyle/>
          <a:p>
            <a:r>
              <a:rPr lang="en-US" altLang="en-US"/>
              <a:t>Page </a:t>
            </a:r>
            <a:fld id="{67BD8120-5113-7B49-BE7A-E39786125708}" type="slidenum">
              <a:rPr lang="en-US" altLang="en-US"/>
              <a:pPr/>
              <a:t>6</a:t>
            </a:fld>
            <a:endParaRPr lang="en-US" altLang="en-US"/>
          </a:p>
        </p:txBody>
      </p:sp>
      <p:sp>
        <p:nvSpPr>
          <p:cNvPr id="54273" name="Text Box 1">
            <a:extLst>
              <a:ext uri="{FF2B5EF4-FFF2-40B4-BE49-F238E27FC236}">
                <a16:creationId xmlns:a16="http://schemas.microsoft.com/office/drawing/2014/main" id="{CC820893-B284-4C4A-9E72-1E0D653D8019}"/>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a:extLst>
              <a:ext uri="{FF2B5EF4-FFF2-40B4-BE49-F238E27FC236}">
                <a16:creationId xmlns:a16="http://schemas.microsoft.com/office/drawing/2014/main" id="{6F4E5DAD-2C37-E04A-869E-EE29917D264B}"/>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CA0D5829-136A-D740-BBB7-2E80AE0A6A1E}"/>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D8645E2A-F587-B242-9DE7-2F87BB181E4D}"/>
              </a:ext>
            </a:extLst>
          </p:cNvPr>
          <p:cNvSpPr>
            <a:spLocks noGrp="1" noChangeArrowheads="1"/>
          </p:cNvSpPr>
          <p:nvPr>
            <p:ph type="sldNum"/>
          </p:nvPr>
        </p:nvSpPr>
        <p:spPr>
          <a:ln/>
        </p:spPr>
        <p:txBody>
          <a:bodyPr/>
          <a:lstStyle/>
          <a:p>
            <a:r>
              <a:rPr lang="en-US" altLang="en-US"/>
              <a:t>Page </a:t>
            </a:r>
            <a:fld id="{B9658092-71EB-8646-92A3-A6D4D162FD61}" type="slidenum">
              <a:rPr lang="en-US" altLang="en-US"/>
              <a:pPr/>
              <a:t>7</a:t>
            </a:fld>
            <a:endParaRPr lang="en-US" altLang="en-US"/>
          </a:p>
        </p:txBody>
      </p:sp>
      <p:sp>
        <p:nvSpPr>
          <p:cNvPr id="55297" name="Text Box 1">
            <a:extLst>
              <a:ext uri="{FF2B5EF4-FFF2-40B4-BE49-F238E27FC236}">
                <a16:creationId xmlns:a16="http://schemas.microsoft.com/office/drawing/2014/main" id="{D73F43BE-AEF0-B749-875C-4B5B15BCD50D}"/>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a:extLst>
              <a:ext uri="{FF2B5EF4-FFF2-40B4-BE49-F238E27FC236}">
                <a16:creationId xmlns:a16="http://schemas.microsoft.com/office/drawing/2014/main" id="{E048E961-3073-9941-ADC6-FFA6F9047349}"/>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E2E0EAF5-CD6A-9640-867A-54E5C78518C9}"/>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C8BA4B91-85D7-C849-8861-2EBAAFDD9D18}"/>
              </a:ext>
            </a:extLst>
          </p:cNvPr>
          <p:cNvSpPr>
            <a:spLocks noGrp="1" noChangeArrowheads="1"/>
          </p:cNvSpPr>
          <p:nvPr>
            <p:ph type="sldNum"/>
          </p:nvPr>
        </p:nvSpPr>
        <p:spPr>
          <a:ln/>
        </p:spPr>
        <p:txBody>
          <a:bodyPr/>
          <a:lstStyle/>
          <a:p>
            <a:r>
              <a:rPr lang="en-US" altLang="en-US"/>
              <a:t>Page </a:t>
            </a:r>
            <a:fld id="{0C851239-40E4-BA49-979C-9E7B811F1C77}" type="slidenum">
              <a:rPr lang="en-US" altLang="en-US"/>
              <a:pPr/>
              <a:t>8</a:t>
            </a:fld>
            <a:endParaRPr lang="en-US" altLang="en-US"/>
          </a:p>
        </p:txBody>
      </p:sp>
      <p:sp>
        <p:nvSpPr>
          <p:cNvPr id="56321" name="Text Box 1">
            <a:extLst>
              <a:ext uri="{FF2B5EF4-FFF2-40B4-BE49-F238E27FC236}">
                <a16:creationId xmlns:a16="http://schemas.microsoft.com/office/drawing/2014/main" id="{A0F4C4B1-8E6C-9E42-AD02-9D4BAB67FE66}"/>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a:extLst>
              <a:ext uri="{FF2B5EF4-FFF2-40B4-BE49-F238E27FC236}">
                <a16:creationId xmlns:a16="http://schemas.microsoft.com/office/drawing/2014/main" id="{D142F5DD-36D0-944B-9E8B-1D8B6DA723E5}"/>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56E203BB-05C2-A543-936C-48B18E77AE29}"/>
              </a:ext>
            </a:extLst>
          </p:cNvPr>
          <p:cNvSpPr>
            <a:spLocks noGrp="1" noChangeArrowheads="1"/>
          </p:cNvSpPr>
          <p:nvPr>
            <p:ph type="hdr"/>
          </p:nvPr>
        </p:nvSpPr>
        <p:spPr>
          <a:ln/>
        </p:spPr>
        <p:txBody>
          <a:bodyPr/>
          <a:lstStyle/>
          <a:p>
            <a:r>
              <a:rPr lang="en-US" altLang="en-US"/>
              <a:t>01: Intro</a:t>
            </a:r>
          </a:p>
          <a:p>
            <a:r>
              <a:rPr lang="en-US" altLang="en-US"/>
              <a:t>Mind and World</a:t>
            </a:r>
          </a:p>
          <a:p>
            <a:r>
              <a:rPr lang="en-US" altLang="en-US"/>
              <a:t>Sp 04 - McClamrock</a:t>
            </a:r>
          </a:p>
        </p:txBody>
      </p:sp>
      <p:sp>
        <p:nvSpPr>
          <p:cNvPr id="5" name="Rectangle 9">
            <a:extLst>
              <a:ext uri="{FF2B5EF4-FFF2-40B4-BE49-F238E27FC236}">
                <a16:creationId xmlns:a16="http://schemas.microsoft.com/office/drawing/2014/main" id="{F64B254F-88D4-1A46-BDF3-3AF3EEC37AB9}"/>
              </a:ext>
            </a:extLst>
          </p:cNvPr>
          <p:cNvSpPr>
            <a:spLocks noGrp="1" noChangeArrowheads="1"/>
          </p:cNvSpPr>
          <p:nvPr>
            <p:ph type="sldNum"/>
          </p:nvPr>
        </p:nvSpPr>
        <p:spPr>
          <a:ln/>
        </p:spPr>
        <p:txBody>
          <a:bodyPr/>
          <a:lstStyle/>
          <a:p>
            <a:r>
              <a:rPr lang="en-US" altLang="en-US"/>
              <a:t>Page </a:t>
            </a:r>
            <a:fld id="{8DFD8A2F-0303-BC4C-8663-43A90B0D288B}" type="slidenum">
              <a:rPr lang="en-US" altLang="en-US"/>
              <a:pPr/>
              <a:t>9</a:t>
            </a:fld>
            <a:endParaRPr lang="en-US" altLang="en-US"/>
          </a:p>
        </p:txBody>
      </p:sp>
      <p:sp>
        <p:nvSpPr>
          <p:cNvPr id="57345" name="Text Box 1">
            <a:extLst>
              <a:ext uri="{FF2B5EF4-FFF2-40B4-BE49-F238E27FC236}">
                <a16:creationId xmlns:a16="http://schemas.microsoft.com/office/drawing/2014/main" id="{420841D0-CA81-7242-A634-FB06B7F0483B}"/>
              </a:ext>
            </a:extLst>
          </p:cNvPr>
          <p:cNvSpPr txBox="1">
            <a:spLocks noGrp="1" noRot="1" noChangeAspect="1" noChangeArrowheads="1"/>
          </p:cNvSpPr>
          <p:nvPr>
            <p:ph type="sldImg"/>
          </p:nvPr>
        </p:nvSpPr>
        <p:spPr bwMode="auto">
          <a:xfrm>
            <a:off x="-28575" y="307975"/>
            <a:ext cx="3790950" cy="2843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a:extLst>
              <a:ext uri="{FF2B5EF4-FFF2-40B4-BE49-F238E27FC236}">
                <a16:creationId xmlns:a16="http://schemas.microsoft.com/office/drawing/2014/main" id="{58FD19BE-3FDC-FA40-A526-C58FCC909842}"/>
              </a:ext>
            </a:extLst>
          </p:cNvPr>
          <p:cNvSpPr txBox="1">
            <a:spLocks noGrp="1" noChangeArrowheads="1"/>
          </p:cNvSpPr>
          <p:nvPr>
            <p:ph type="body" idx="1"/>
          </p:nvPr>
        </p:nvSpPr>
        <p:spPr bwMode="auto">
          <a:xfrm>
            <a:off x="3962400" y="153988"/>
            <a:ext cx="5181600" cy="6653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9305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712A-2861-6745-820D-0AE3F842430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99595D-F109-B540-A514-BC591683C1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E07C4A-597B-F44E-B230-98311D0EA44B}"/>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CC3FF97F-B5CD-A444-AAE4-9CE5E7AA1491}"/>
              </a:ext>
            </a:extLst>
          </p:cNvPr>
          <p:cNvSpPr>
            <a:spLocks noGrp="1"/>
          </p:cNvSpPr>
          <p:nvPr>
            <p:ph type="ftr" idx="11"/>
          </p:nvPr>
        </p:nvSpPr>
        <p:spPr/>
        <p:txBody>
          <a:bodyPr/>
          <a:lstStyle>
            <a:lvl1pPr>
              <a:defRPr/>
            </a:lvl1pPr>
          </a:lstStyle>
          <a:p>
            <a:endParaRPr lang="en-US" altLang="en-US"/>
          </a:p>
          <a:p>
            <a:r>
              <a:rPr lang="en-US" altLang="en-US"/>
              <a:t>              </a:t>
            </a:r>
          </a:p>
        </p:txBody>
      </p:sp>
      <p:sp>
        <p:nvSpPr>
          <p:cNvPr id="6" name="Slide Number Placeholder 5">
            <a:extLst>
              <a:ext uri="{FF2B5EF4-FFF2-40B4-BE49-F238E27FC236}">
                <a16:creationId xmlns:a16="http://schemas.microsoft.com/office/drawing/2014/main" id="{2F84F916-F6D9-0949-AA79-924D2D7BFE26}"/>
              </a:ext>
            </a:extLst>
          </p:cNvPr>
          <p:cNvSpPr>
            <a:spLocks noGrp="1"/>
          </p:cNvSpPr>
          <p:nvPr>
            <p:ph type="sldNum" idx="12"/>
          </p:nvPr>
        </p:nvSpPr>
        <p:spPr/>
        <p:txBody>
          <a:bodyPr/>
          <a:lstStyle>
            <a:lvl1pPr>
              <a:defRPr/>
            </a:lvl1pPr>
          </a:lstStyle>
          <a:p>
            <a:fld id="{A4E61126-6D9F-BA44-B28B-268FF832E4E0}" type="slidenum">
              <a:rPr lang="en-US" altLang="en-US"/>
              <a:pPr/>
              <a:t>‹#›</a:t>
            </a:fld>
            <a:endParaRPr lang="en-US" altLang="en-US"/>
          </a:p>
        </p:txBody>
      </p:sp>
    </p:spTree>
    <p:extLst>
      <p:ext uri="{BB962C8B-B14F-4D97-AF65-F5344CB8AC3E}">
        <p14:creationId xmlns:p14="http://schemas.microsoft.com/office/powerpoint/2010/main" val="65139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28D2-0D0C-F647-9182-A0DCD5E583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31A1F9-3E0C-3A46-A19D-2C19A4624D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94B08-0E46-E94B-8568-2B4731F72F14}"/>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2D195D8A-7108-5A44-93AB-5122558795C0}"/>
              </a:ext>
            </a:extLst>
          </p:cNvPr>
          <p:cNvSpPr>
            <a:spLocks noGrp="1"/>
          </p:cNvSpPr>
          <p:nvPr>
            <p:ph type="ftr" idx="11"/>
          </p:nvPr>
        </p:nvSpPr>
        <p:spPr/>
        <p:txBody>
          <a:bodyPr/>
          <a:lstStyle>
            <a:lvl1pPr>
              <a:defRPr/>
            </a:lvl1pPr>
          </a:lstStyle>
          <a:p>
            <a:endParaRPr lang="en-US" altLang="en-US"/>
          </a:p>
          <a:p>
            <a:r>
              <a:rPr lang="en-US" altLang="en-US"/>
              <a:t>              </a:t>
            </a:r>
          </a:p>
        </p:txBody>
      </p:sp>
      <p:sp>
        <p:nvSpPr>
          <p:cNvPr id="6" name="Slide Number Placeholder 5">
            <a:extLst>
              <a:ext uri="{FF2B5EF4-FFF2-40B4-BE49-F238E27FC236}">
                <a16:creationId xmlns:a16="http://schemas.microsoft.com/office/drawing/2014/main" id="{AAD7B066-0486-9643-9250-CB26E12F6503}"/>
              </a:ext>
            </a:extLst>
          </p:cNvPr>
          <p:cNvSpPr>
            <a:spLocks noGrp="1"/>
          </p:cNvSpPr>
          <p:nvPr>
            <p:ph type="sldNum" idx="12"/>
          </p:nvPr>
        </p:nvSpPr>
        <p:spPr/>
        <p:txBody>
          <a:bodyPr/>
          <a:lstStyle>
            <a:lvl1pPr>
              <a:defRPr/>
            </a:lvl1pPr>
          </a:lstStyle>
          <a:p>
            <a:fld id="{E8B33359-7368-7E4C-A74B-5B502E8D1EFB}" type="slidenum">
              <a:rPr lang="en-US" altLang="en-US"/>
              <a:pPr/>
              <a:t>‹#›</a:t>
            </a:fld>
            <a:endParaRPr lang="en-US" altLang="en-US"/>
          </a:p>
        </p:txBody>
      </p:sp>
    </p:spTree>
    <p:extLst>
      <p:ext uri="{BB962C8B-B14F-4D97-AF65-F5344CB8AC3E}">
        <p14:creationId xmlns:p14="http://schemas.microsoft.com/office/powerpoint/2010/main" val="608290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2DA7-0DBD-AE46-881C-7BC4F104951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0BA137-5CFD-E74B-A6E9-3102D5EA372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E6A7C6-36B5-C64D-BDA4-F533B2B0E836}"/>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21316F81-08CF-B849-A2AD-138747A0EFA2}"/>
              </a:ext>
            </a:extLst>
          </p:cNvPr>
          <p:cNvSpPr>
            <a:spLocks noGrp="1"/>
          </p:cNvSpPr>
          <p:nvPr>
            <p:ph type="sldNum" idx="11"/>
          </p:nvPr>
        </p:nvSpPr>
        <p:spPr/>
        <p:txBody>
          <a:bodyPr/>
          <a:lstStyle>
            <a:lvl1pPr>
              <a:defRPr/>
            </a:lvl1pPr>
          </a:lstStyle>
          <a:p>
            <a:fld id="{1D20982B-572C-494E-9C4F-14CCD8E88650}" type="slidenum">
              <a:rPr lang="en-US" altLang="en-US"/>
              <a:pPr/>
              <a:t>‹#›</a:t>
            </a:fld>
            <a:endParaRPr lang="en-US" altLang="en-US"/>
          </a:p>
        </p:txBody>
      </p:sp>
    </p:spTree>
    <p:extLst>
      <p:ext uri="{BB962C8B-B14F-4D97-AF65-F5344CB8AC3E}">
        <p14:creationId xmlns:p14="http://schemas.microsoft.com/office/powerpoint/2010/main" val="37454763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54EA-DE67-EE4C-BB83-94552D1CEC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D237F-06F9-1748-94FA-9AEB5839E5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FC996-1DD8-144C-9C13-D2E8BC6A0353}"/>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BC051634-B166-8046-8EDC-B8FF94EE61E0}"/>
              </a:ext>
            </a:extLst>
          </p:cNvPr>
          <p:cNvSpPr>
            <a:spLocks noGrp="1"/>
          </p:cNvSpPr>
          <p:nvPr>
            <p:ph type="sldNum" idx="11"/>
          </p:nvPr>
        </p:nvSpPr>
        <p:spPr/>
        <p:txBody>
          <a:bodyPr/>
          <a:lstStyle>
            <a:lvl1pPr>
              <a:defRPr/>
            </a:lvl1pPr>
          </a:lstStyle>
          <a:p>
            <a:fld id="{5024904B-A911-394F-A016-CEC6458B83B6}" type="slidenum">
              <a:rPr lang="en-US" altLang="en-US"/>
              <a:pPr/>
              <a:t>‹#›</a:t>
            </a:fld>
            <a:endParaRPr lang="en-US" altLang="en-US"/>
          </a:p>
        </p:txBody>
      </p:sp>
    </p:spTree>
    <p:extLst>
      <p:ext uri="{BB962C8B-B14F-4D97-AF65-F5344CB8AC3E}">
        <p14:creationId xmlns:p14="http://schemas.microsoft.com/office/powerpoint/2010/main" val="1196271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7C827-E813-AF43-A2AE-3442C84E13A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A41675-B48E-2B48-908D-5D5D27DFDFC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6455131-BF9E-6B43-96AC-28C42C4DB25D}"/>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73B5EC2F-8624-3D4F-A8F4-F2810CE9915F}"/>
              </a:ext>
            </a:extLst>
          </p:cNvPr>
          <p:cNvSpPr>
            <a:spLocks noGrp="1"/>
          </p:cNvSpPr>
          <p:nvPr>
            <p:ph type="sldNum" idx="11"/>
          </p:nvPr>
        </p:nvSpPr>
        <p:spPr/>
        <p:txBody>
          <a:bodyPr/>
          <a:lstStyle>
            <a:lvl1pPr>
              <a:defRPr/>
            </a:lvl1pPr>
          </a:lstStyle>
          <a:p>
            <a:fld id="{49ED577B-1FAC-C240-9602-371A74BEA989}" type="slidenum">
              <a:rPr lang="en-US" altLang="en-US"/>
              <a:pPr/>
              <a:t>‹#›</a:t>
            </a:fld>
            <a:endParaRPr lang="en-US" altLang="en-US"/>
          </a:p>
        </p:txBody>
      </p:sp>
    </p:spTree>
    <p:extLst>
      <p:ext uri="{BB962C8B-B14F-4D97-AF65-F5344CB8AC3E}">
        <p14:creationId xmlns:p14="http://schemas.microsoft.com/office/powerpoint/2010/main" val="16462216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6690-4ABD-2D4F-BF86-8A231194C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3D38D-061B-9B4A-BA2C-516C5BB62BB7}"/>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02AB63-F6E7-2940-B297-C6CFF5937B25}"/>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876172-8875-544D-BC1D-1E648209BA6C}"/>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0A74DCF4-3A26-F240-B40E-DFE6B9288841}"/>
              </a:ext>
            </a:extLst>
          </p:cNvPr>
          <p:cNvSpPr>
            <a:spLocks noGrp="1"/>
          </p:cNvSpPr>
          <p:nvPr>
            <p:ph type="sldNum" idx="11"/>
          </p:nvPr>
        </p:nvSpPr>
        <p:spPr/>
        <p:txBody>
          <a:bodyPr/>
          <a:lstStyle>
            <a:lvl1pPr>
              <a:defRPr/>
            </a:lvl1pPr>
          </a:lstStyle>
          <a:p>
            <a:fld id="{FC5E2299-BC10-0746-B0E9-C661FDF60BD4}" type="slidenum">
              <a:rPr lang="en-US" altLang="en-US"/>
              <a:pPr/>
              <a:t>‹#›</a:t>
            </a:fld>
            <a:endParaRPr lang="en-US" altLang="en-US"/>
          </a:p>
        </p:txBody>
      </p:sp>
    </p:spTree>
    <p:extLst>
      <p:ext uri="{BB962C8B-B14F-4D97-AF65-F5344CB8AC3E}">
        <p14:creationId xmlns:p14="http://schemas.microsoft.com/office/powerpoint/2010/main" val="40295490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B10F-02E7-AF45-9177-074B1D41B4B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83CBD5-B335-E34A-9450-2B568F1A99B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8C09EE-AF8B-BA40-BD6D-8323087990F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74BAC-49B3-7E43-B2E7-49040CB842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CA67A3-3BFD-EE42-8869-E1A527E7AE2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718E13-E635-9C4D-B80D-DC1149A3E6FE}"/>
              </a:ext>
            </a:extLst>
          </p:cNvPr>
          <p:cNvSpPr>
            <a:spLocks noGrp="1"/>
          </p:cNvSpPr>
          <p:nvPr>
            <p:ph type="dt" idx="10"/>
          </p:nvPr>
        </p:nvSpPr>
        <p:spPr/>
        <p:txBody>
          <a:bodyPr/>
          <a:lstStyle>
            <a:lvl1pPr>
              <a:defRPr/>
            </a:lvl1pPr>
          </a:lstStyle>
          <a:p>
            <a:r>
              <a:rPr lang="en-US" altLang="en-US"/>
              <a:t>09/26/18</a:t>
            </a:r>
          </a:p>
        </p:txBody>
      </p:sp>
      <p:sp>
        <p:nvSpPr>
          <p:cNvPr id="8" name="Slide Number Placeholder 7">
            <a:extLst>
              <a:ext uri="{FF2B5EF4-FFF2-40B4-BE49-F238E27FC236}">
                <a16:creationId xmlns:a16="http://schemas.microsoft.com/office/drawing/2014/main" id="{877B5740-239E-AB45-B380-660691253700}"/>
              </a:ext>
            </a:extLst>
          </p:cNvPr>
          <p:cNvSpPr>
            <a:spLocks noGrp="1"/>
          </p:cNvSpPr>
          <p:nvPr>
            <p:ph type="sldNum" idx="11"/>
          </p:nvPr>
        </p:nvSpPr>
        <p:spPr/>
        <p:txBody>
          <a:bodyPr/>
          <a:lstStyle>
            <a:lvl1pPr>
              <a:defRPr/>
            </a:lvl1pPr>
          </a:lstStyle>
          <a:p>
            <a:fld id="{9CE0C91B-43B0-7644-A873-84F9C1CB99B2}" type="slidenum">
              <a:rPr lang="en-US" altLang="en-US"/>
              <a:pPr/>
              <a:t>‹#›</a:t>
            </a:fld>
            <a:endParaRPr lang="en-US" altLang="en-US"/>
          </a:p>
        </p:txBody>
      </p:sp>
    </p:spTree>
    <p:extLst>
      <p:ext uri="{BB962C8B-B14F-4D97-AF65-F5344CB8AC3E}">
        <p14:creationId xmlns:p14="http://schemas.microsoft.com/office/powerpoint/2010/main" val="24523633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811F-68C0-444A-8546-329479DA42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09CB1B-EC89-6940-9DFE-33726D270D00}"/>
              </a:ext>
            </a:extLst>
          </p:cNvPr>
          <p:cNvSpPr>
            <a:spLocks noGrp="1"/>
          </p:cNvSpPr>
          <p:nvPr>
            <p:ph type="dt" idx="10"/>
          </p:nvPr>
        </p:nvSpPr>
        <p:spPr/>
        <p:txBody>
          <a:bodyPr/>
          <a:lstStyle>
            <a:lvl1pPr>
              <a:defRPr/>
            </a:lvl1pPr>
          </a:lstStyle>
          <a:p>
            <a:r>
              <a:rPr lang="en-US" altLang="en-US"/>
              <a:t>09/26/18</a:t>
            </a:r>
          </a:p>
        </p:txBody>
      </p:sp>
      <p:sp>
        <p:nvSpPr>
          <p:cNvPr id="4" name="Slide Number Placeholder 3">
            <a:extLst>
              <a:ext uri="{FF2B5EF4-FFF2-40B4-BE49-F238E27FC236}">
                <a16:creationId xmlns:a16="http://schemas.microsoft.com/office/drawing/2014/main" id="{36E0161C-7999-A441-83C3-D0B995D15F50}"/>
              </a:ext>
            </a:extLst>
          </p:cNvPr>
          <p:cNvSpPr>
            <a:spLocks noGrp="1"/>
          </p:cNvSpPr>
          <p:nvPr>
            <p:ph type="sldNum" idx="11"/>
          </p:nvPr>
        </p:nvSpPr>
        <p:spPr/>
        <p:txBody>
          <a:bodyPr/>
          <a:lstStyle>
            <a:lvl1pPr>
              <a:defRPr/>
            </a:lvl1pPr>
          </a:lstStyle>
          <a:p>
            <a:fld id="{7E95B2DF-4408-2D4A-A2C2-B9185EC29014}" type="slidenum">
              <a:rPr lang="en-US" altLang="en-US"/>
              <a:pPr/>
              <a:t>‹#›</a:t>
            </a:fld>
            <a:endParaRPr lang="en-US" altLang="en-US"/>
          </a:p>
        </p:txBody>
      </p:sp>
    </p:spTree>
    <p:extLst>
      <p:ext uri="{BB962C8B-B14F-4D97-AF65-F5344CB8AC3E}">
        <p14:creationId xmlns:p14="http://schemas.microsoft.com/office/powerpoint/2010/main" val="21262426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615AB-5A2A-8F4E-A63F-0E62DEC5F707}"/>
              </a:ext>
            </a:extLst>
          </p:cNvPr>
          <p:cNvSpPr>
            <a:spLocks noGrp="1"/>
          </p:cNvSpPr>
          <p:nvPr>
            <p:ph type="dt" idx="10"/>
          </p:nvPr>
        </p:nvSpPr>
        <p:spPr/>
        <p:txBody>
          <a:bodyPr/>
          <a:lstStyle>
            <a:lvl1pPr>
              <a:defRPr/>
            </a:lvl1pPr>
          </a:lstStyle>
          <a:p>
            <a:r>
              <a:rPr lang="en-US" altLang="en-US"/>
              <a:t>09/26/18</a:t>
            </a:r>
          </a:p>
        </p:txBody>
      </p:sp>
      <p:sp>
        <p:nvSpPr>
          <p:cNvPr id="3" name="Slide Number Placeholder 2">
            <a:extLst>
              <a:ext uri="{FF2B5EF4-FFF2-40B4-BE49-F238E27FC236}">
                <a16:creationId xmlns:a16="http://schemas.microsoft.com/office/drawing/2014/main" id="{7D0BE7E6-592B-7948-93E1-244A59529798}"/>
              </a:ext>
            </a:extLst>
          </p:cNvPr>
          <p:cNvSpPr>
            <a:spLocks noGrp="1"/>
          </p:cNvSpPr>
          <p:nvPr>
            <p:ph type="sldNum" idx="11"/>
          </p:nvPr>
        </p:nvSpPr>
        <p:spPr/>
        <p:txBody>
          <a:bodyPr/>
          <a:lstStyle>
            <a:lvl1pPr>
              <a:defRPr/>
            </a:lvl1pPr>
          </a:lstStyle>
          <a:p>
            <a:fld id="{A323C36D-4816-834F-BCFB-DA859F0C980C}" type="slidenum">
              <a:rPr lang="en-US" altLang="en-US"/>
              <a:pPr/>
              <a:t>‹#›</a:t>
            </a:fld>
            <a:endParaRPr lang="en-US" altLang="en-US"/>
          </a:p>
        </p:txBody>
      </p:sp>
    </p:spTree>
    <p:extLst>
      <p:ext uri="{BB962C8B-B14F-4D97-AF65-F5344CB8AC3E}">
        <p14:creationId xmlns:p14="http://schemas.microsoft.com/office/powerpoint/2010/main" val="2349221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1A50-201B-584E-BE91-A2BAB8F7A49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1E6F1-6E89-394F-B654-632F7E134BF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4C5F2C-A434-134F-A2F4-D245ADAC75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F0B3A-02F9-DB4E-B413-E96A28BA5B2A}"/>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B2116345-71FF-8A40-8132-CA850BFD3DCC}"/>
              </a:ext>
            </a:extLst>
          </p:cNvPr>
          <p:cNvSpPr>
            <a:spLocks noGrp="1"/>
          </p:cNvSpPr>
          <p:nvPr>
            <p:ph type="sldNum" idx="11"/>
          </p:nvPr>
        </p:nvSpPr>
        <p:spPr/>
        <p:txBody>
          <a:bodyPr/>
          <a:lstStyle>
            <a:lvl1pPr>
              <a:defRPr/>
            </a:lvl1pPr>
          </a:lstStyle>
          <a:p>
            <a:fld id="{680C4063-EC9B-3D4F-BD1D-8590D0F1C877}" type="slidenum">
              <a:rPr lang="en-US" altLang="en-US"/>
              <a:pPr/>
              <a:t>‹#›</a:t>
            </a:fld>
            <a:endParaRPr lang="en-US" altLang="en-US"/>
          </a:p>
        </p:txBody>
      </p:sp>
    </p:spTree>
    <p:extLst>
      <p:ext uri="{BB962C8B-B14F-4D97-AF65-F5344CB8AC3E}">
        <p14:creationId xmlns:p14="http://schemas.microsoft.com/office/powerpoint/2010/main" val="19313620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CCD7-B07C-CE40-9877-13EC586F378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A38DB3-8605-DE4F-8A85-1476140CFB7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A02793-C621-C747-AFE5-21307972657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96A89-7860-1848-87D6-524D6D6E4C1B}"/>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A5A12D36-8351-2C4E-A6A3-198B6A7A2E71}"/>
              </a:ext>
            </a:extLst>
          </p:cNvPr>
          <p:cNvSpPr>
            <a:spLocks noGrp="1"/>
          </p:cNvSpPr>
          <p:nvPr>
            <p:ph type="sldNum" idx="11"/>
          </p:nvPr>
        </p:nvSpPr>
        <p:spPr/>
        <p:txBody>
          <a:bodyPr/>
          <a:lstStyle>
            <a:lvl1pPr>
              <a:defRPr/>
            </a:lvl1pPr>
          </a:lstStyle>
          <a:p>
            <a:fld id="{7F7352EC-920E-5A4F-924D-AECF2B03EBBC}" type="slidenum">
              <a:rPr lang="en-US" altLang="en-US"/>
              <a:pPr/>
              <a:t>‹#›</a:t>
            </a:fld>
            <a:endParaRPr lang="en-US" altLang="en-US"/>
          </a:p>
        </p:txBody>
      </p:sp>
    </p:spTree>
    <p:extLst>
      <p:ext uri="{BB962C8B-B14F-4D97-AF65-F5344CB8AC3E}">
        <p14:creationId xmlns:p14="http://schemas.microsoft.com/office/powerpoint/2010/main" val="13188463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CE00-CD70-7642-BBB7-741D8FDF6D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BD68B8-04F9-3D43-9C60-75976D969A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17FFA-36DB-0347-976E-34D8D7A937CB}"/>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75D559C5-61D3-B649-9B75-3D768BCBEB00}"/>
              </a:ext>
            </a:extLst>
          </p:cNvPr>
          <p:cNvSpPr>
            <a:spLocks noGrp="1"/>
          </p:cNvSpPr>
          <p:nvPr>
            <p:ph type="sldNum" idx="11"/>
          </p:nvPr>
        </p:nvSpPr>
        <p:spPr/>
        <p:txBody>
          <a:bodyPr/>
          <a:lstStyle>
            <a:lvl1pPr>
              <a:defRPr/>
            </a:lvl1pPr>
          </a:lstStyle>
          <a:p>
            <a:fld id="{DB010B24-E9E4-A644-95A8-CE9FFEFDEB6B}" type="slidenum">
              <a:rPr lang="en-US" altLang="en-US"/>
              <a:pPr/>
              <a:t>‹#›</a:t>
            </a:fld>
            <a:endParaRPr lang="en-US" altLang="en-US"/>
          </a:p>
        </p:txBody>
      </p:sp>
    </p:spTree>
    <p:extLst>
      <p:ext uri="{BB962C8B-B14F-4D97-AF65-F5344CB8AC3E}">
        <p14:creationId xmlns:p14="http://schemas.microsoft.com/office/powerpoint/2010/main" val="338982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FC2011-A9D0-4C4B-AF34-52F8D537B118}"/>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2609A-8D39-FE40-9F69-17AB1C8DA357}"/>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D5BF7-0BD8-B144-A0F6-5B1C332380ED}"/>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D1A770A8-5E46-B347-B692-4EFF0BA5B76E}"/>
              </a:ext>
            </a:extLst>
          </p:cNvPr>
          <p:cNvSpPr>
            <a:spLocks noGrp="1"/>
          </p:cNvSpPr>
          <p:nvPr>
            <p:ph type="ftr" idx="11"/>
          </p:nvPr>
        </p:nvSpPr>
        <p:spPr/>
        <p:txBody>
          <a:bodyPr/>
          <a:lstStyle>
            <a:lvl1pPr>
              <a:defRPr/>
            </a:lvl1pPr>
          </a:lstStyle>
          <a:p>
            <a:endParaRPr lang="en-US" altLang="en-US"/>
          </a:p>
          <a:p>
            <a:r>
              <a:rPr lang="en-US" altLang="en-US"/>
              <a:t>              </a:t>
            </a:r>
          </a:p>
        </p:txBody>
      </p:sp>
      <p:sp>
        <p:nvSpPr>
          <p:cNvPr id="6" name="Slide Number Placeholder 5">
            <a:extLst>
              <a:ext uri="{FF2B5EF4-FFF2-40B4-BE49-F238E27FC236}">
                <a16:creationId xmlns:a16="http://schemas.microsoft.com/office/drawing/2014/main" id="{BF3E108D-54E7-9141-A615-028420E04B67}"/>
              </a:ext>
            </a:extLst>
          </p:cNvPr>
          <p:cNvSpPr>
            <a:spLocks noGrp="1"/>
          </p:cNvSpPr>
          <p:nvPr>
            <p:ph type="sldNum" idx="12"/>
          </p:nvPr>
        </p:nvSpPr>
        <p:spPr/>
        <p:txBody>
          <a:bodyPr/>
          <a:lstStyle>
            <a:lvl1pPr>
              <a:defRPr/>
            </a:lvl1pPr>
          </a:lstStyle>
          <a:p>
            <a:fld id="{8FF9CA19-DF5D-4147-82F0-2E89FEA5053C}" type="slidenum">
              <a:rPr lang="en-US" altLang="en-US"/>
              <a:pPr/>
              <a:t>‹#›</a:t>
            </a:fld>
            <a:endParaRPr lang="en-US" altLang="en-US"/>
          </a:p>
        </p:txBody>
      </p:sp>
    </p:spTree>
    <p:extLst>
      <p:ext uri="{BB962C8B-B14F-4D97-AF65-F5344CB8AC3E}">
        <p14:creationId xmlns:p14="http://schemas.microsoft.com/office/powerpoint/2010/main" val="41658553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A16A46-6E40-CC43-98C0-B8A37FAD6570}"/>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D3205E-F814-0B45-838E-405BB1BF3218}"/>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7F90C-DB5D-AB4F-A0AF-61C01953F95D}"/>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0A3DA458-E2E4-F54D-ADED-B406A265645D}"/>
              </a:ext>
            </a:extLst>
          </p:cNvPr>
          <p:cNvSpPr>
            <a:spLocks noGrp="1"/>
          </p:cNvSpPr>
          <p:nvPr>
            <p:ph type="sldNum" idx="11"/>
          </p:nvPr>
        </p:nvSpPr>
        <p:spPr/>
        <p:txBody>
          <a:bodyPr/>
          <a:lstStyle>
            <a:lvl1pPr>
              <a:defRPr/>
            </a:lvl1pPr>
          </a:lstStyle>
          <a:p>
            <a:fld id="{D1626279-C8EE-0042-BE4F-95E167343C71}" type="slidenum">
              <a:rPr lang="en-US" altLang="en-US"/>
              <a:pPr/>
              <a:t>‹#›</a:t>
            </a:fld>
            <a:endParaRPr lang="en-US" altLang="en-US"/>
          </a:p>
        </p:txBody>
      </p:sp>
    </p:spTree>
    <p:extLst>
      <p:ext uri="{BB962C8B-B14F-4D97-AF65-F5344CB8AC3E}">
        <p14:creationId xmlns:p14="http://schemas.microsoft.com/office/powerpoint/2010/main" val="37230391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1A0C-08E2-284A-8A8B-05DF487AA56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CAE8EF-DF54-CA40-A428-2C3AA22FB0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6772C8-03A0-C14F-8042-C62F8BE1D452}"/>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E5159C5F-4738-FC41-A94E-3A09B258EE9F}"/>
              </a:ext>
            </a:extLst>
          </p:cNvPr>
          <p:cNvSpPr>
            <a:spLocks noGrp="1"/>
          </p:cNvSpPr>
          <p:nvPr>
            <p:ph type="sldNum" idx="11"/>
          </p:nvPr>
        </p:nvSpPr>
        <p:spPr/>
        <p:txBody>
          <a:bodyPr/>
          <a:lstStyle>
            <a:lvl1pPr>
              <a:defRPr/>
            </a:lvl1pPr>
          </a:lstStyle>
          <a:p>
            <a:fld id="{8CC982C0-BBAC-564D-A551-BBF2F180626E}" type="slidenum">
              <a:rPr lang="en-US" altLang="en-US"/>
              <a:pPr/>
              <a:t>‹#›</a:t>
            </a:fld>
            <a:endParaRPr lang="en-US" altLang="en-US"/>
          </a:p>
        </p:txBody>
      </p:sp>
    </p:spTree>
    <p:extLst>
      <p:ext uri="{BB962C8B-B14F-4D97-AF65-F5344CB8AC3E}">
        <p14:creationId xmlns:p14="http://schemas.microsoft.com/office/powerpoint/2010/main" val="30803010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9CA2-6E71-EA49-80DB-84C3B1CBC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43D64-1057-0C41-A66E-D05021927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5D2DF-2332-7448-BB4F-BA5A1A6F4232}"/>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C614D2F1-118C-3A44-8D81-20FEDEEC34C3}"/>
              </a:ext>
            </a:extLst>
          </p:cNvPr>
          <p:cNvSpPr>
            <a:spLocks noGrp="1"/>
          </p:cNvSpPr>
          <p:nvPr>
            <p:ph type="sldNum" idx="11"/>
          </p:nvPr>
        </p:nvSpPr>
        <p:spPr/>
        <p:txBody>
          <a:bodyPr/>
          <a:lstStyle>
            <a:lvl1pPr>
              <a:defRPr/>
            </a:lvl1pPr>
          </a:lstStyle>
          <a:p>
            <a:fld id="{857F5055-7908-2A46-85A0-88C6E4696751}" type="slidenum">
              <a:rPr lang="en-US" altLang="en-US"/>
              <a:pPr/>
              <a:t>‹#›</a:t>
            </a:fld>
            <a:endParaRPr lang="en-US" altLang="en-US"/>
          </a:p>
        </p:txBody>
      </p:sp>
    </p:spTree>
    <p:extLst>
      <p:ext uri="{BB962C8B-B14F-4D97-AF65-F5344CB8AC3E}">
        <p14:creationId xmlns:p14="http://schemas.microsoft.com/office/powerpoint/2010/main" val="42000936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26EC-F0FA-4047-BBE0-76447A5389F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59CCC-E33D-334E-AE29-F8A3C47061E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4438662-2E5C-7144-B764-B37CD6FB7035}"/>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610ACE75-E194-DA42-AE0C-3275171B5BE2}"/>
              </a:ext>
            </a:extLst>
          </p:cNvPr>
          <p:cNvSpPr>
            <a:spLocks noGrp="1"/>
          </p:cNvSpPr>
          <p:nvPr>
            <p:ph type="sldNum" idx="11"/>
          </p:nvPr>
        </p:nvSpPr>
        <p:spPr/>
        <p:txBody>
          <a:bodyPr/>
          <a:lstStyle>
            <a:lvl1pPr>
              <a:defRPr/>
            </a:lvl1pPr>
          </a:lstStyle>
          <a:p>
            <a:fld id="{D768E5D2-6907-A94C-A743-99091CD7593D}" type="slidenum">
              <a:rPr lang="en-US" altLang="en-US"/>
              <a:pPr/>
              <a:t>‹#›</a:t>
            </a:fld>
            <a:endParaRPr lang="en-US" altLang="en-US"/>
          </a:p>
        </p:txBody>
      </p:sp>
    </p:spTree>
    <p:extLst>
      <p:ext uri="{BB962C8B-B14F-4D97-AF65-F5344CB8AC3E}">
        <p14:creationId xmlns:p14="http://schemas.microsoft.com/office/powerpoint/2010/main" val="7845140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972B-5132-4347-933C-53CF097B4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B21B37-0F87-4943-BEB4-29322A4FD6DE}"/>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E1F414-AE37-354C-8F05-C901868091FD}"/>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9C80FE-D282-CB43-8BFB-CEBF79C33050}"/>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372187B4-44F3-AA4B-B0DB-414DA9185535}"/>
              </a:ext>
            </a:extLst>
          </p:cNvPr>
          <p:cNvSpPr>
            <a:spLocks noGrp="1"/>
          </p:cNvSpPr>
          <p:nvPr>
            <p:ph type="sldNum" idx="11"/>
          </p:nvPr>
        </p:nvSpPr>
        <p:spPr/>
        <p:txBody>
          <a:bodyPr/>
          <a:lstStyle>
            <a:lvl1pPr>
              <a:defRPr/>
            </a:lvl1pPr>
          </a:lstStyle>
          <a:p>
            <a:fld id="{BF668A9B-3622-724C-9C59-49351D4DBB34}" type="slidenum">
              <a:rPr lang="en-US" altLang="en-US"/>
              <a:pPr/>
              <a:t>‹#›</a:t>
            </a:fld>
            <a:endParaRPr lang="en-US" altLang="en-US"/>
          </a:p>
        </p:txBody>
      </p:sp>
    </p:spTree>
    <p:extLst>
      <p:ext uri="{BB962C8B-B14F-4D97-AF65-F5344CB8AC3E}">
        <p14:creationId xmlns:p14="http://schemas.microsoft.com/office/powerpoint/2010/main" val="10605568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97B0-A2A9-9E49-BC93-337E27D4300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41F30D-7CBF-5B44-9D06-3E4FE50B7D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F2E5DF-4815-404D-93AB-5CAE8652DC7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C783B-37AD-A744-A4A6-672363F618D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B7B592-CC7C-6440-A1E7-B607C46ADC5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432FB0-47B0-4348-BA1E-082D67010721}"/>
              </a:ext>
            </a:extLst>
          </p:cNvPr>
          <p:cNvSpPr>
            <a:spLocks noGrp="1"/>
          </p:cNvSpPr>
          <p:nvPr>
            <p:ph type="dt" idx="10"/>
          </p:nvPr>
        </p:nvSpPr>
        <p:spPr/>
        <p:txBody>
          <a:bodyPr/>
          <a:lstStyle>
            <a:lvl1pPr>
              <a:defRPr/>
            </a:lvl1pPr>
          </a:lstStyle>
          <a:p>
            <a:r>
              <a:rPr lang="en-US" altLang="en-US"/>
              <a:t>09/26/18</a:t>
            </a:r>
          </a:p>
        </p:txBody>
      </p:sp>
      <p:sp>
        <p:nvSpPr>
          <p:cNvPr id="8" name="Slide Number Placeholder 7">
            <a:extLst>
              <a:ext uri="{FF2B5EF4-FFF2-40B4-BE49-F238E27FC236}">
                <a16:creationId xmlns:a16="http://schemas.microsoft.com/office/drawing/2014/main" id="{10F4CE8F-366E-2649-B4E8-A6AB8EA414B0}"/>
              </a:ext>
            </a:extLst>
          </p:cNvPr>
          <p:cNvSpPr>
            <a:spLocks noGrp="1"/>
          </p:cNvSpPr>
          <p:nvPr>
            <p:ph type="sldNum" idx="11"/>
          </p:nvPr>
        </p:nvSpPr>
        <p:spPr/>
        <p:txBody>
          <a:bodyPr/>
          <a:lstStyle>
            <a:lvl1pPr>
              <a:defRPr/>
            </a:lvl1pPr>
          </a:lstStyle>
          <a:p>
            <a:fld id="{78B6D8FA-8C7F-6845-A083-329932F5F279}" type="slidenum">
              <a:rPr lang="en-US" altLang="en-US"/>
              <a:pPr/>
              <a:t>‹#›</a:t>
            </a:fld>
            <a:endParaRPr lang="en-US" altLang="en-US"/>
          </a:p>
        </p:txBody>
      </p:sp>
    </p:spTree>
    <p:extLst>
      <p:ext uri="{BB962C8B-B14F-4D97-AF65-F5344CB8AC3E}">
        <p14:creationId xmlns:p14="http://schemas.microsoft.com/office/powerpoint/2010/main" val="19939397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BD04-1416-034B-8B89-DA3BEC7762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731944-18AA-DB47-8722-5AF1B7243FCC}"/>
              </a:ext>
            </a:extLst>
          </p:cNvPr>
          <p:cNvSpPr>
            <a:spLocks noGrp="1"/>
          </p:cNvSpPr>
          <p:nvPr>
            <p:ph type="dt" idx="10"/>
          </p:nvPr>
        </p:nvSpPr>
        <p:spPr/>
        <p:txBody>
          <a:bodyPr/>
          <a:lstStyle>
            <a:lvl1pPr>
              <a:defRPr/>
            </a:lvl1pPr>
          </a:lstStyle>
          <a:p>
            <a:r>
              <a:rPr lang="en-US" altLang="en-US"/>
              <a:t>09/26/18</a:t>
            </a:r>
          </a:p>
        </p:txBody>
      </p:sp>
      <p:sp>
        <p:nvSpPr>
          <p:cNvPr id="4" name="Slide Number Placeholder 3">
            <a:extLst>
              <a:ext uri="{FF2B5EF4-FFF2-40B4-BE49-F238E27FC236}">
                <a16:creationId xmlns:a16="http://schemas.microsoft.com/office/drawing/2014/main" id="{0EE60280-613F-5641-A3B5-7F2ABCDD4C6D}"/>
              </a:ext>
            </a:extLst>
          </p:cNvPr>
          <p:cNvSpPr>
            <a:spLocks noGrp="1"/>
          </p:cNvSpPr>
          <p:nvPr>
            <p:ph type="sldNum" idx="11"/>
          </p:nvPr>
        </p:nvSpPr>
        <p:spPr/>
        <p:txBody>
          <a:bodyPr/>
          <a:lstStyle>
            <a:lvl1pPr>
              <a:defRPr/>
            </a:lvl1pPr>
          </a:lstStyle>
          <a:p>
            <a:fld id="{197AD4C5-2E10-6345-8EF0-61AC5DCD0352}" type="slidenum">
              <a:rPr lang="en-US" altLang="en-US"/>
              <a:pPr/>
              <a:t>‹#›</a:t>
            </a:fld>
            <a:endParaRPr lang="en-US" altLang="en-US"/>
          </a:p>
        </p:txBody>
      </p:sp>
    </p:spTree>
    <p:extLst>
      <p:ext uri="{BB962C8B-B14F-4D97-AF65-F5344CB8AC3E}">
        <p14:creationId xmlns:p14="http://schemas.microsoft.com/office/powerpoint/2010/main" val="1896369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A2C954-5384-D149-989C-46FF9B1ECE94}"/>
              </a:ext>
            </a:extLst>
          </p:cNvPr>
          <p:cNvSpPr>
            <a:spLocks noGrp="1"/>
          </p:cNvSpPr>
          <p:nvPr>
            <p:ph type="dt" idx="10"/>
          </p:nvPr>
        </p:nvSpPr>
        <p:spPr/>
        <p:txBody>
          <a:bodyPr/>
          <a:lstStyle>
            <a:lvl1pPr>
              <a:defRPr/>
            </a:lvl1pPr>
          </a:lstStyle>
          <a:p>
            <a:r>
              <a:rPr lang="en-US" altLang="en-US"/>
              <a:t>09/26/18</a:t>
            </a:r>
          </a:p>
        </p:txBody>
      </p:sp>
      <p:sp>
        <p:nvSpPr>
          <p:cNvPr id="3" name="Slide Number Placeholder 2">
            <a:extLst>
              <a:ext uri="{FF2B5EF4-FFF2-40B4-BE49-F238E27FC236}">
                <a16:creationId xmlns:a16="http://schemas.microsoft.com/office/drawing/2014/main" id="{4863551E-C796-F348-BD25-E37F117A358F}"/>
              </a:ext>
            </a:extLst>
          </p:cNvPr>
          <p:cNvSpPr>
            <a:spLocks noGrp="1"/>
          </p:cNvSpPr>
          <p:nvPr>
            <p:ph type="sldNum" idx="11"/>
          </p:nvPr>
        </p:nvSpPr>
        <p:spPr/>
        <p:txBody>
          <a:bodyPr/>
          <a:lstStyle>
            <a:lvl1pPr>
              <a:defRPr/>
            </a:lvl1pPr>
          </a:lstStyle>
          <a:p>
            <a:fld id="{3939C880-7EE7-B846-8E48-347167359608}" type="slidenum">
              <a:rPr lang="en-US" altLang="en-US"/>
              <a:pPr/>
              <a:t>‹#›</a:t>
            </a:fld>
            <a:endParaRPr lang="en-US" altLang="en-US"/>
          </a:p>
        </p:txBody>
      </p:sp>
    </p:spTree>
    <p:extLst>
      <p:ext uri="{BB962C8B-B14F-4D97-AF65-F5344CB8AC3E}">
        <p14:creationId xmlns:p14="http://schemas.microsoft.com/office/powerpoint/2010/main" val="42672516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C789-16A8-5B47-896C-9E2B50CA0DD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AFF94-09CC-6A4F-9157-9937BFCE16F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1A4DC-6A09-B749-838F-211BE3C061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E3A57-D1ED-7C49-BD95-BCB24E021D00}"/>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8FBCD46A-E496-574E-B080-A25394E41134}"/>
              </a:ext>
            </a:extLst>
          </p:cNvPr>
          <p:cNvSpPr>
            <a:spLocks noGrp="1"/>
          </p:cNvSpPr>
          <p:nvPr>
            <p:ph type="sldNum" idx="11"/>
          </p:nvPr>
        </p:nvSpPr>
        <p:spPr/>
        <p:txBody>
          <a:bodyPr/>
          <a:lstStyle>
            <a:lvl1pPr>
              <a:defRPr/>
            </a:lvl1pPr>
          </a:lstStyle>
          <a:p>
            <a:fld id="{0F2B2FF8-8D61-F345-AF68-EFD4B7235652}" type="slidenum">
              <a:rPr lang="en-US" altLang="en-US"/>
              <a:pPr/>
              <a:t>‹#›</a:t>
            </a:fld>
            <a:endParaRPr lang="en-US" altLang="en-US"/>
          </a:p>
        </p:txBody>
      </p:sp>
    </p:spTree>
    <p:extLst>
      <p:ext uri="{BB962C8B-B14F-4D97-AF65-F5344CB8AC3E}">
        <p14:creationId xmlns:p14="http://schemas.microsoft.com/office/powerpoint/2010/main" val="38068745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9CAE-3117-EC4A-87C3-228B3A90B6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46820-9AC1-684D-8564-1584DA0113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A3B8E8-3271-E64F-AD1E-C90969E468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206810-E5B3-5543-91F4-9C5B2F8C1C9E}"/>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F9A967DD-C480-E943-9C28-80B69ABF6681}"/>
              </a:ext>
            </a:extLst>
          </p:cNvPr>
          <p:cNvSpPr>
            <a:spLocks noGrp="1"/>
          </p:cNvSpPr>
          <p:nvPr>
            <p:ph type="sldNum" idx="11"/>
          </p:nvPr>
        </p:nvSpPr>
        <p:spPr/>
        <p:txBody>
          <a:bodyPr/>
          <a:lstStyle>
            <a:lvl1pPr>
              <a:defRPr/>
            </a:lvl1pPr>
          </a:lstStyle>
          <a:p>
            <a:fld id="{22415B26-430E-FA4B-8BC6-9C25C9D950F1}" type="slidenum">
              <a:rPr lang="en-US" altLang="en-US"/>
              <a:pPr/>
              <a:t>‹#›</a:t>
            </a:fld>
            <a:endParaRPr lang="en-US" altLang="en-US"/>
          </a:p>
        </p:txBody>
      </p:sp>
    </p:spTree>
    <p:extLst>
      <p:ext uri="{BB962C8B-B14F-4D97-AF65-F5344CB8AC3E}">
        <p14:creationId xmlns:p14="http://schemas.microsoft.com/office/powerpoint/2010/main" val="197649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341E-A172-494B-9E69-D9D09F0FA98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B5B74E-433C-DF4F-9B96-8C748BE7996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7A432C-9818-DB44-98A6-82CB960F7AB5}"/>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FEC14221-8A1A-1546-BBA4-F8ADB3EEF599}"/>
              </a:ext>
            </a:extLst>
          </p:cNvPr>
          <p:cNvSpPr>
            <a:spLocks noGrp="1"/>
          </p:cNvSpPr>
          <p:nvPr>
            <p:ph type="sldNum" idx="11"/>
          </p:nvPr>
        </p:nvSpPr>
        <p:spPr/>
        <p:txBody>
          <a:bodyPr/>
          <a:lstStyle>
            <a:lvl1pPr>
              <a:defRPr/>
            </a:lvl1pPr>
          </a:lstStyle>
          <a:p>
            <a:fld id="{F639FC81-C4F9-6843-ACC7-A805D6583A23}" type="slidenum">
              <a:rPr lang="en-US" altLang="en-US"/>
              <a:pPr/>
              <a:t>‹#›</a:t>
            </a:fld>
            <a:endParaRPr lang="en-US" altLang="en-US"/>
          </a:p>
        </p:txBody>
      </p:sp>
    </p:spTree>
    <p:extLst>
      <p:ext uri="{BB962C8B-B14F-4D97-AF65-F5344CB8AC3E}">
        <p14:creationId xmlns:p14="http://schemas.microsoft.com/office/powerpoint/2010/main" val="23714176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8208-34FE-F543-AF20-32F6F3B829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C1E796-A1CA-4C4F-8D9A-D7D66E50CB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B514C-D2BF-2343-8749-DF902BA7DBA5}"/>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4900E1BF-1D4C-534A-9301-DDA0041A3872}"/>
              </a:ext>
            </a:extLst>
          </p:cNvPr>
          <p:cNvSpPr>
            <a:spLocks noGrp="1"/>
          </p:cNvSpPr>
          <p:nvPr>
            <p:ph type="sldNum" idx="11"/>
          </p:nvPr>
        </p:nvSpPr>
        <p:spPr/>
        <p:txBody>
          <a:bodyPr/>
          <a:lstStyle>
            <a:lvl1pPr>
              <a:defRPr/>
            </a:lvl1pPr>
          </a:lstStyle>
          <a:p>
            <a:fld id="{E341579D-8E8E-8140-A370-F11CD96D2BF1}" type="slidenum">
              <a:rPr lang="en-US" altLang="en-US"/>
              <a:pPr/>
              <a:t>‹#›</a:t>
            </a:fld>
            <a:endParaRPr lang="en-US" altLang="en-US"/>
          </a:p>
        </p:txBody>
      </p:sp>
    </p:spTree>
    <p:extLst>
      <p:ext uri="{BB962C8B-B14F-4D97-AF65-F5344CB8AC3E}">
        <p14:creationId xmlns:p14="http://schemas.microsoft.com/office/powerpoint/2010/main" val="11726124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2D14DA-5431-2841-A153-A20AECE0A58B}"/>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9DFC0B-3389-5E4F-B0EA-37D99205D22A}"/>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97BA4-F82C-8141-BD52-9DEAB7E6272B}"/>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B708145B-06BF-CE4A-AE44-D590988AA861}"/>
              </a:ext>
            </a:extLst>
          </p:cNvPr>
          <p:cNvSpPr>
            <a:spLocks noGrp="1"/>
          </p:cNvSpPr>
          <p:nvPr>
            <p:ph type="sldNum" idx="11"/>
          </p:nvPr>
        </p:nvSpPr>
        <p:spPr/>
        <p:txBody>
          <a:bodyPr/>
          <a:lstStyle>
            <a:lvl1pPr>
              <a:defRPr/>
            </a:lvl1pPr>
          </a:lstStyle>
          <a:p>
            <a:fld id="{C5F97535-3798-A94E-BB08-028506E3B266}" type="slidenum">
              <a:rPr lang="en-US" altLang="en-US"/>
              <a:pPr/>
              <a:t>‹#›</a:t>
            </a:fld>
            <a:endParaRPr lang="en-US" altLang="en-US"/>
          </a:p>
        </p:txBody>
      </p:sp>
    </p:spTree>
    <p:extLst>
      <p:ext uri="{BB962C8B-B14F-4D97-AF65-F5344CB8AC3E}">
        <p14:creationId xmlns:p14="http://schemas.microsoft.com/office/powerpoint/2010/main" val="40483391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84D78-1B42-E548-8FEF-FD1B0EC70AD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BDC6D7-EEE1-FF49-8BAC-06AB277A1EF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F5101-D372-F34B-B840-D9395CFFB30A}"/>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E9AB6CDE-62BD-424B-92AA-1EEBFBD92806}"/>
              </a:ext>
            </a:extLst>
          </p:cNvPr>
          <p:cNvSpPr>
            <a:spLocks noGrp="1"/>
          </p:cNvSpPr>
          <p:nvPr>
            <p:ph type="sldNum" idx="11"/>
          </p:nvPr>
        </p:nvSpPr>
        <p:spPr/>
        <p:txBody>
          <a:bodyPr/>
          <a:lstStyle>
            <a:lvl1pPr>
              <a:defRPr/>
            </a:lvl1pPr>
          </a:lstStyle>
          <a:p>
            <a:fld id="{8773DD82-138B-3540-8A58-D174A9590AD7}" type="slidenum">
              <a:rPr lang="en-US" altLang="en-US"/>
              <a:pPr/>
              <a:t>‹#›</a:t>
            </a:fld>
            <a:endParaRPr lang="en-US" altLang="en-US"/>
          </a:p>
        </p:txBody>
      </p:sp>
    </p:spTree>
    <p:extLst>
      <p:ext uri="{BB962C8B-B14F-4D97-AF65-F5344CB8AC3E}">
        <p14:creationId xmlns:p14="http://schemas.microsoft.com/office/powerpoint/2010/main" val="283846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104E-2542-E44D-9F06-34BBFEB97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C6D21-5172-414F-A57B-068CEFF4C1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4A36B-EE56-794C-84BD-12CE710B6EB0}"/>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7224260F-964F-0847-BC8B-3FBC92B6D7E5}"/>
              </a:ext>
            </a:extLst>
          </p:cNvPr>
          <p:cNvSpPr>
            <a:spLocks noGrp="1"/>
          </p:cNvSpPr>
          <p:nvPr>
            <p:ph type="sldNum" idx="11"/>
          </p:nvPr>
        </p:nvSpPr>
        <p:spPr/>
        <p:txBody>
          <a:bodyPr/>
          <a:lstStyle>
            <a:lvl1pPr>
              <a:defRPr/>
            </a:lvl1pPr>
          </a:lstStyle>
          <a:p>
            <a:fld id="{7887D9BF-6DC7-4443-AD48-2E8CB4474325}" type="slidenum">
              <a:rPr lang="en-US" altLang="en-US"/>
              <a:pPr/>
              <a:t>‹#›</a:t>
            </a:fld>
            <a:endParaRPr lang="en-US" altLang="en-US"/>
          </a:p>
        </p:txBody>
      </p:sp>
    </p:spTree>
    <p:extLst>
      <p:ext uri="{BB962C8B-B14F-4D97-AF65-F5344CB8AC3E}">
        <p14:creationId xmlns:p14="http://schemas.microsoft.com/office/powerpoint/2010/main" val="10163117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BDDF-1DB7-644F-A95B-C3F53E9EFD8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0DE81F-46D7-1D46-AEF4-89502926151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9F2D09E-C60D-5447-9A4A-2D1F204809AE}"/>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8EDD6349-BA35-F045-B1F2-E7493F2CF838}"/>
              </a:ext>
            </a:extLst>
          </p:cNvPr>
          <p:cNvSpPr>
            <a:spLocks noGrp="1"/>
          </p:cNvSpPr>
          <p:nvPr>
            <p:ph type="sldNum" idx="11"/>
          </p:nvPr>
        </p:nvSpPr>
        <p:spPr/>
        <p:txBody>
          <a:bodyPr/>
          <a:lstStyle>
            <a:lvl1pPr>
              <a:defRPr/>
            </a:lvl1pPr>
          </a:lstStyle>
          <a:p>
            <a:fld id="{D538362D-19E0-3141-8293-113FC10BAA46}" type="slidenum">
              <a:rPr lang="en-US" altLang="en-US"/>
              <a:pPr/>
              <a:t>‹#›</a:t>
            </a:fld>
            <a:endParaRPr lang="en-US" altLang="en-US"/>
          </a:p>
        </p:txBody>
      </p:sp>
    </p:spTree>
    <p:extLst>
      <p:ext uri="{BB962C8B-B14F-4D97-AF65-F5344CB8AC3E}">
        <p14:creationId xmlns:p14="http://schemas.microsoft.com/office/powerpoint/2010/main" val="35862384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E94-77B7-5A42-82F5-CAB3B6FFE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24488-DCDF-E244-9366-09F85D0315ED}"/>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B867B0-B694-564A-8C4A-9ACDC97E4FC5}"/>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3049B0-69B2-E14B-9320-A93CE620BB18}"/>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7EBF14E8-E82C-C44A-9EEF-098621D2548E}"/>
              </a:ext>
            </a:extLst>
          </p:cNvPr>
          <p:cNvSpPr>
            <a:spLocks noGrp="1"/>
          </p:cNvSpPr>
          <p:nvPr>
            <p:ph type="sldNum" idx="11"/>
          </p:nvPr>
        </p:nvSpPr>
        <p:spPr/>
        <p:txBody>
          <a:bodyPr/>
          <a:lstStyle>
            <a:lvl1pPr>
              <a:defRPr/>
            </a:lvl1pPr>
          </a:lstStyle>
          <a:p>
            <a:fld id="{00E0EC34-6417-6B4F-A084-B2166730E236}" type="slidenum">
              <a:rPr lang="en-US" altLang="en-US"/>
              <a:pPr/>
              <a:t>‹#›</a:t>
            </a:fld>
            <a:endParaRPr lang="en-US" altLang="en-US"/>
          </a:p>
        </p:txBody>
      </p:sp>
    </p:spTree>
    <p:extLst>
      <p:ext uri="{BB962C8B-B14F-4D97-AF65-F5344CB8AC3E}">
        <p14:creationId xmlns:p14="http://schemas.microsoft.com/office/powerpoint/2010/main" val="11074996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1064-980C-B446-A9D5-845026ADA48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1C98D8-E7D7-534F-9A46-AE43F30E8F5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7CFA8-46F0-194A-AB48-6A6A0F5436E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D56EE4-4F51-7F40-96F6-C86A1E86A6F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85EB9D-182F-3444-9A8D-1D51695E900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80D76F-042E-C748-A598-25E8D2FB0C3A}"/>
              </a:ext>
            </a:extLst>
          </p:cNvPr>
          <p:cNvSpPr>
            <a:spLocks noGrp="1"/>
          </p:cNvSpPr>
          <p:nvPr>
            <p:ph type="dt" idx="10"/>
          </p:nvPr>
        </p:nvSpPr>
        <p:spPr/>
        <p:txBody>
          <a:bodyPr/>
          <a:lstStyle>
            <a:lvl1pPr>
              <a:defRPr/>
            </a:lvl1pPr>
          </a:lstStyle>
          <a:p>
            <a:r>
              <a:rPr lang="en-US" altLang="en-US"/>
              <a:t>09/26/18</a:t>
            </a:r>
          </a:p>
        </p:txBody>
      </p:sp>
      <p:sp>
        <p:nvSpPr>
          <p:cNvPr id="8" name="Slide Number Placeholder 7">
            <a:extLst>
              <a:ext uri="{FF2B5EF4-FFF2-40B4-BE49-F238E27FC236}">
                <a16:creationId xmlns:a16="http://schemas.microsoft.com/office/drawing/2014/main" id="{7A5BF89D-5953-0840-A6F0-D30EE5231A90}"/>
              </a:ext>
            </a:extLst>
          </p:cNvPr>
          <p:cNvSpPr>
            <a:spLocks noGrp="1"/>
          </p:cNvSpPr>
          <p:nvPr>
            <p:ph type="sldNum" idx="11"/>
          </p:nvPr>
        </p:nvSpPr>
        <p:spPr/>
        <p:txBody>
          <a:bodyPr/>
          <a:lstStyle>
            <a:lvl1pPr>
              <a:defRPr/>
            </a:lvl1pPr>
          </a:lstStyle>
          <a:p>
            <a:fld id="{30494114-BFBB-1740-88D0-813C1C88BD3D}" type="slidenum">
              <a:rPr lang="en-US" altLang="en-US"/>
              <a:pPr/>
              <a:t>‹#›</a:t>
            </a:fld>
            <a:endParaRPr lang="en-US" altLang="en-US"/>
          </a:p>
        </p:txBody>
      </p:sp>
    </p:spTree>
    <p:extLst>
      <p:ext uri="{BB962C8B-B14F-4D97-AF65-F5344CB8AC3E}">
        <p14:creationId xmlns:p14="http://schemas.microsoft.com/office/powerpoint/2010/main" val="293777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8235-F4FE-9E40-ABD3-1659F2119E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B50493-495B-124E-B8B8-8ADF4777F944}"/>
              </a:ext>
            </a:extLst>
          </p:cNvPr>
          <p:cNvSpPr>
            <a:spLocks noGrp="1"/>
          </p:cNvSpPr>
          <p:nvPr>
            <p:ph type="dt" idx="10"/>
          </p:nvPr>
        </p:nvSpPr>
        <p:spPr/>
        <p:txBody>
          <a:bodyPr/>
          <a:lstStyle>
            <a:lvl1pPr>
              <a:defRPr/>
            </a:lvl1pPr>
          </a:lstStyle>
          <a:p>
            <a:r>
              <a:rPr lang="en-US" altLang="en-US"/>
              <a:t>09/26/18</a:t>
            </a:r>
          </a:p>
        </p:txBody>
      </p:sp>
      <p:sp>
        <p:nvSpPr>
          <p:cNvPr id="4" name="Slide Number Placeholder 3">
            <a:extLst>
              <a:ext uri="{FF2B5EF4-FFF2-40B4-BE49-F238E27FC236}">
                <a16:creationId xmlns:a16="http://schemas.microsoft.com/office/drawing/2014/main" id="{7E7D6965-AF22-8844-AA14-0D352E134B32}"/>
              </a:ext>
            </a:extLst>
          </p:cNvPr>
          <p:cNvSpPr>
            <a:spLocks noGrp="1"/>
          </p:cNvSpPr>
          <p:nvPr>
            <p:ph type="sldNum" idx="11"/>
          </p:nvPr>
        </p:nvSpPr>
        <p:spPr/>
        <p:txBody>
          <a:bodyPr/>
          <a:lstStyle>
            <a:lvl1pPr>
              <a:defRPr/>
            </a:lvl1pPr>
          </a:lstStyle>
          <a:p>
            <a:fld id="{7629CF4F-1439-2B45-AE0D-7F467D4ADDFD}" type="slidenum">
              <a:rPr lang="en-US" altLang="en-US"/>
              <a:pPr/>
              <a:t>‹#›</a:t>
            </a:fld>
            <a:endParaRPr lang="en-US" altLang="en-US"/>
          </a:p>
        </p:txBody>
      </p:sp>
    </p:spTree>
    <p:extLst>
      <p:ext uri="{BB962C8B-B14F-4D97-AF65-F5344CB8AC3E}">
        <p14:creationId xmlns:p14="http://schemas.microsoft.com/office/powerpoint/2010/main" val="15032556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20D4C-4448-764B-9A70-6B9849D1E623}"/>
              </a:ext>
            </a:extLst>
          </p:cNvPr>
          <p:cNvSpPr>
            <a:spLocks noGrp="1"/>
          </p:cNvSpPr>
          <p:nvPr>
            <p:ph type="dt" idx="10"/>
          </p:nvPr>
        </p:nvSpPr>
        <p:spPr/>
        <p:txBody>
          <a:bodyPr/>
          <a:lstStyle>
            <a:lvl1pPr>
              <a:defRPr/>
            </a:lvl1pPr>
          </a:lstStyle>
          <a:p>
            <a:r>
              <a:rPr lang="en-US" altLang="en-US"/>
              <a:t>09/26/18</a:t>
            </a:r>
          </a:p>
        </p:txBody>
      </p:sp>
      <p:sp>
        <p:nvSpPr>
          <p:cNvPr id="3" name="Slide Number Placeholder 2">
            <a:extLst>
              <a:ext uri="{FF2B5EF4-FFF2-40B4-BE49-F238E27FC236}">
                <a16:creationId xmlns:a16="http://schemas.microsoft.com/office/drawing/2014/main" id="{8E985565-DC72-E147-9A5D-965D66C3AFB1}"/>
              </a:ext>
            </a:extLst>
          </p:cNvPr>
          <p:cNvSpPr>
            <a:spLocks noGrp="1"/>
          </p:cNvSpPr>
          <p:nvPr>
            <p:ph type="sldNum" idx="11"/>
          </p:nvPr>
        </p:nvSpPr>
        <p:spPr/>
        <p:txBody>
          <a:bodyPr/>
          <a:lstStyle>
            <a:lvl1pPr>
              <a:defRPr/>
            </a:lvl1pPr>
          </a:lstStyle>
          <a:p>
            <a:fld id="{D4752A9C-280A-E34B-9525-DAE8777340A4}" type="slidenum">
              <a:rPr lang="en-US" altLang="en-US"/>
              <a:pPr/>
              <a:t>‹#›</a:t>
            </a:fld>
            <a:endParaRPr lang="en-US" altLang="en-US"/>
          </a:p>
        </p:txBody>
      </p:sp>
    </p:spTree>
    <p:extLst>
      <p:ext uri="{BB962C8B-B14F-4D97-AF65-F5344CB8AC3E}">
        <p14:creationId xmlns:p14="http://schemas.microsoft.com/office/powerpoint/2010/main" val="3192312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A1F6-BBCB-3343-988F-67FBBAEF84C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0B37A3-8996-0B42-A245-DF6AEA6087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5DB102-9557-454B-BCCC-FF45BEE78C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FA06A-8E07-9349-A4E7-6E2843D1B7FD}"/>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D66157D3-1BEC-6449-91F4-34B6C0596E56}"/>
              </a:ext>
            </a:extLst>
          </p:cNvPr>
          <p:cNvSpPr>
            <a:spLocks noGrp="1"/>
          </p:cNvSpPr>
          <p:nvPr>
            <p:ph type="sldNum" idx="11"/>
          </p:nvPr>
        </p:nvSpPr>
        <p:spPr/>
        <p:txBody>
          <a:bodyPr/>
          <a:lstStyle>
            <a:lvl1pPr>
              <a:defRPr/>
            </a:lvl1pPr>
          </a:lstStyle>
          <a:p>
            <a:fld id="{21422D51-4948-5E49-B2B3-DFABBFEEC2C3}" type="slidenum">
              <a:rPr lang="en-US" altLang="en-US"/>
              <a:pPr/>
              <a:t>‹#›</a:t>
            </a:fld>
            <a:endParaRPr lang="en-US" altLang="en-US"/>
          </a:p>
        </p:txBody>
      </p:sp>
    </p:spTree>
    <p:extLst>
      <p:ext uri="{BB962C8B-B14F-4D97-AF65-F5344CB8AC3E}">
        <p14:creationId xmlns:p14="http://schemas.microsoft.com/office/powerpoint/2010/main" val="191568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0599-41EA-AA40-AE38-0DCF3B7CE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96B369-1BF1-0244-ABBE-C7A83491EE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E9A74-CE8A-6A47-802D-8E78422F14BE}"/>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5D83DA1B-30A1-C146-8630-86E1875D373E}"/>
              </a:ext>
            </a:extLst>
          </p:cNvPr>
          <p:cNvSpPr>
            <a:spLocks noGrp="1"/>
          </p:cNvSpPr>
          <p:nvPr>
            <p:ph type="sldNum" idx="11"/>
          </p:nvPr>
        </p:nvSpPr>
        <p:spPr/>
        <p:txBody>
          <a:bodyPr/>
          <a:lstStyle>
            <a:lvl1pPr>
              <a:defRPr/>
            </a:lvl1pPr>
          </a:lstStyle>
          <a:p>
            <a:fld id="{A531ADCD-8A69-924B-8B4A-CF96F223DCB3}" type="slidenum">
              <a:rPr lang="en-US" altLang="en-US"/>
              <a:pPr/>
              <a:t>‹#›</a:t>
            </a:fld>
            <a:endParaRPr lang="en-US" altLang="en-US"/>
          </a:p>
        </p:txBody>
      </p:sp>
    </p:spTree>
    <p:extLst>
      <p:ext uri="{BB962C8B-B14F-4D97-AF65-F5344CB8AC3E}">
        <p14:creationId xmlns:p14="http://schemas.microsoft.com/office/powerpoint/2010/main" val="19590497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0365-C27D-B843-8025-B448AA012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4F9501-167A-6E4E-BDF1-B28B8A6ADF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B2C9C6-5844-964F-86B7-1D4B0C1EEC5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FBDDAB-0C0E-244C-BE8C-6FEE7B8F62B6}"/>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1A72261D-4BC1-734D-8597-16DFF58B3D92}"/>
              </a:ext>
            </a:extLst>
          </p:cNvPr>
          <p:cNvSpPr>
            <a:spLocks noGrp="1"/>
          </p:cNvSpPr>
          <p:nvPr>
            <p:ph type="sldNum" idx="11"/>
          </p:nvPr>
        </p:nvSpPr>
        <p:spPr/>
        <p:txBody>
          <a:bodyPr/>
          <a:lstStyle>
            <a:lvl1pPr>
              <a:defRPr/>
            </a:lvl1pPr>
          </a:lstStyle>
          <a:p>
            <a:fld id="{AABE78EF-E4D7-EF4D-91C6-0FCD6676DFFC}" type="slidenum">
              <a:rPr lang="en-US" altLang="en-US"/>
              <a:pPr/>
              <a:t>‹#›</a:t>
            </a:fld>
            <a:endParaRPr lang="en-US" altLang="en-US"/>
          </a:p>
        </p:txBody>
      </p:sp>
    </p:spTree>
    <p:extLst>
      <p:ext uri="{BB962C8B-B14F-4D97-AF65-F5344CB8AC3E}">
        <p14:creationId xmlns:p14="http://schemas.microsoft.com/office/powerpoint/2010/main" val="19230728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8FD-ADC2-0342-860E-5BBFBBE593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32F56-924F-5A42-8D24-F845484FE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8706E-29C7-A944-8ECF-E40FB9E6F422}"/>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0DE89E9F-F373-8148-8A2B-EF440F6D37A9}"/>
              </a:ext>
            </a:extLst>
          </p:cNvPr>
          <p:cNvSpPr>
            <a:spLocks noGrp="1"/>
          </p:cNvSpPr>
          <p:nvPr>
            <p:ph type="sldNum" idx="11"/>
          </p:nvPr>
        </p:nvSpPr>
        <p:spPr/>
        <p:txBody>
          <a:bodyPr/>
          <a:lstStyle>
            <a:lvl1pPr>
              <a:defRPr/>
            </a:lvl1pPr>
          </a:lstStyle>
          <a:p>
            <a:fld id="{5AAB9297-0788-8E4C-AEBD-9B0A22E039A7}" type="slidenum">
              <a:rPr lang="en-US" altLang="en-US"/>
              <a:pPr/>
              <a:t>‹#›</a:t>
            </a:fld>
            <a:endParaRPr lang="en-US" altLang="en-US"/>
          </a:p>
        </p:txBody>
      </p:sp>
    </p:spTree>
    <p:extLst>
      <p:ext uri="{BB962C8B-B14F-4D97-AF65-F5344CB8AC3E}">
        <p14:creationId xmlns:p14="http://schemas.microsoft.com/office/powerpoint/2010/main" val="18321537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88950-0895-E940-96A8-D87B937D668E}"/>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664FAA-5FFE-FF42-B38C-E87D85F524D6}"/>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32861-2F91-A248-A50F-3D5BDA0686FA}"/>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D5CA09D7-0E88-F443-8521-87D3FB397156}"/>
              </a:ext>
            </a:extLst>
          </p:cNvPr>
          <p:cNvSpPr>
            <a:spLocks noGrp="1"/>
          </p:cNvSpPr>
          <p:nvPr>
            <p:ph type="sldNum" idx="11"/>
          </p:nvPr>
        </p:nvSpPr>
        <p:spPr/>
        <p:txBody>
          <a:bodyPr/>
          <a:lstStyle>
            <a:lvl1pPr>
              <a:defRPr/>
            </a:lvl1pPr>
          </a:lstStyle>
          <a:p>
            <a:fld id="{A8168A8B-AFFC-F34F-AF78-BCBED3BA52F4}" type="slidenum">
              <a:rPr lang="en-US" altLang="en-US"/>
              <a:pPr/>
              <a:t>‹#›</a:t>
            </a:fld>
            <a:endParaRPr lang="en-US" altLang="en-US"/>
          </a:p>
        </p:txBody>
      </p:sp>
    </p:spTree>
    <p:extLst>
      <p:ext uri="{BB962C8B-B14F-4D97-AF65-F5344CB8AC3E}">
        <p14:creationId xmlns:p14="http://schemas.microsoft.com/office/powerpoint/2010/main" val="2251393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91AF-EE73-7F4F-9129-90F624EFD65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D66D33-C5DD-554F-88E2-E50DB277377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2D8106C-A7D8-4B40-A75A-6B44D8E2DA86}"/>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E1044359-A680-DD47-B7E7-531536828F6D}"/>
              </a:ext>
            </a:extLst>
          </p:cNvPr>
          <p:cNvSpPr>
            <a:spLocks noGrp="1"/>
          </p:cNvSpPr>
          <p:nvPr>
            <p:ph type="sldNum" idx="11"/>
          </p:nvPr>
        </p:nvSpPr>
        <p:spPr/>
        <p:txBody>
          <a:bodyPr/>
          <a:lstStyle>
            <a:lvl1pPr>
              <a:defRPr/>
            </a:lvl1pPr>
          </a:lstStyle>
          <a:p>
            <a:fld id="{4D7E775C-888F-8145-86DF-F529B52D5FAB}" type="slidenum">
              <a:rPr lang="en-US" altLang="en-US"/>
              <a:pPr/>
              <a:t>‹#›</a:t>
            </a:fld>
            <a:endParaRPr lang="en-US" altLang="en-US"/>
          </a:p>
        </p:txBody>
      </p:sp>
    </p:spTree>
    <p:extLst>
      <p:ext uri="{BB962C8B-B14F-4D97-AF65-F5344CB8AC3E}">
        <p14:creationId xmlns:p14="http://schemas.microsoft.com/office/powerpoint/2010/main" val="112370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07F5-84FB-564C-ACC3-F959BD27D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85FED-AF59-A541-9912-0698AB28639A}"/>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00D3B-CC00-1C47-BCE9-323AB1EA5E1F}"/>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D42D1A-C47A-D246-9BF2-A84B7AEDAA1F}"/>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608E80AD-8549-AD4E-8BB0-09A2216BEB1B}"/>
              </a:ext>
            </a:extLst>
          </p:cNvPr>
          <p:cNvSpPr>
            <a:spLocks noGrp="1"/>
          </p:cNvSpPr>
          <p:nvPr>
            <p:ph type="sldNum" idx="11"/>
          </p:nvPr>
        </p:nvSpPr>
        <p:spPr/>
        <p:txBody>
          <a:bodyPr/>
          <a:lstStyle>
            <a:lvl1pPr>
              <a:defRPr/>
            </a:lvl1pPr>
          </a:lstStyle>
          <a:p>
            <a:fld id="{0A0BE162-D24E-B444-AB76-EADE954BAEA8}" type="slidenum">
              <a:rPr lang="en-US" altLang="en-US"/>
              <a:pPr/>
              <a:t>‹#›</a:t>
            </a:fld>
            <a:endParaRPr lang="en-US" altLang="en-US"/>
          </a:p>
        </p:txBody>
      </p:sp>
    </p:spTree>
    <p:extLst>
      <p:ext uri="{BB962C8B-B14F-4D97-AF65-F5344CB8AC3E}">
        <p14:creationId xmlns:p14="http://schemas.microsoft.com/office/powerpoint/2010/main" val="291368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A69A-E1AE-0540-B87C-D00BEA9E089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131505-CBB0-6A4D-AD82-10803F97A31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0E2443-9E28-0941-BD59-DB41B4743E5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E77D54-AE8C-CF49-9B0D-738340BA7E9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6AF5DB-B274-814D-B577-92752305A3A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AD19F-B3A0-9D4F-9A7F-95635FC360D7}"/>
              </a:ext>
            </a:extLst>
          </p:cNvPr>
          <p:cNvSpPr>
            <a:spLocks noGrp="1"/>
          </p:cNvSpPr>
          <p:nvPr>
            <p:ph type="dt" idx="10"/>
          </p:nvPr>
        </p:nvSpPr>
        <p:spPr/>
        <p:txBody>
          <a:bodyPr/>
          <a:lstStyle>
            <a:lvl1pPr>
              <a:defRPr/>
            </a:lvl1pPr>
          </a:lstStyle>
          <a:p>
            <a:r>
              <a:rPr lang="en-US" altLang="en-US"/>
              <a:t>09/26/18</a:t>
            </a:r>
          </a:p>
        </p:txBody>
      </p:sp>
      <p:sp>
        <p:nvSpPr>
          <p:cNvPr id="8" name="Slide Number Placeholder 7">
            <a:extLst>
              <a:ext uri="{FF2B5EF4-FFF2-40B4-BE49-F238E27FC236}">
                <a16:creationId xmlns:a16="http://schemas.microsoft.com/office/drawing/2014/main" id="{646F0788-15A4-5B4B-A200-7EB58778EC25}"/>
              </a:ext>
            </a:extLst>
          </p:cNvPr>
          <p:cNvSpPr>
            <a:spLocks noGrp="1"/>
          </p:cNvSpPr>
          <p:nvPr>
            <p:ph type="sldNum" idx="11"/>
          </p:nvPr>
        </p:nvSpPr>
        <p:spPr/>
        <p:txBody>
          <a:bodyPr/>
          <a:lstStyle>
            <a:lvl1pPr>
              <a:defRPr/>
            </a:lvl1pPr>
          </a:lstStyle>
          <a:p>
            <a:fld id="{A2F2FB22-054F-9044-979F-63B30EC0D679}" type="slidenum">
              <a:rPr lang="en-US" altLang="en-US"/>
              <a:pPr/>
              <a:t>‹#›</a:t>
            </a:fld>
            <a:endParaRPr lang="en-US" altLang="en-US"/>
          </a:p>
        </p:txBody>
      </p:sp>
    </p:spTree>
    <p:extLst>
      <p:ext uri="{BB962C8B-B14F-4D97-AF65-F5344CB8AC3E}">
        <p14:creationId xmlns:p14="http://schemas.microsoft.com/office/powerpoint/2010/main" val="537398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087B-02A0-0245-8D74-D93865BC73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801A88-D01C-F44C-9BD2-D272660613DB}"/>
              </a:ext>
            </a:extLst>
          </p:cNvPr>
          <p:cNvSpPr>
            <a:spLocks noGrp="1"/>
          </p:cNvSpPr>
          <p:nvPr>
            <p:ph type="dt" idx="10"/>
          </p:nvPr>
        </p:nvSpPr>
        <p:spPr/>
        <p:txBody>
          <a:bodyPr/>
          <a:lstStyle>
            <a:lvl1pPr>
              <a:defRPr/>
            </a:lvl1pPr>
          </a:lstStyle>
          <a:p>
            <a:r>
              <a:rPr lang="en-US" altLang="en-US"/>
              <a:t>09/26/18</a:t>
            </a:r>
          </a:p>
        </p:txBody>
      </p:sp>
      <p:sp>
        <p:nvSpPr>
          <p:cNvPr id="4" name="Slide Number Placeholder 3">
            <a:extLst>
              <a:ext uri="{FF2B5EF4-FFF2-40B4-BE49-F238E27FC236}">
                <a16:creationId xmlns:a16="http://schemas.microsoft.com/office/drawing/2014/main" id="{BDCD015F-6D0A-E04F-A76E-E674309BE080}"/>
              </a:ext>
            </a:extLst>
          </p:cNvPr>
          <p:cNvSpPr>
            <a:spLocks noGrp="1"/>
          </p:cNvSpPr>
          <p:nvPr>
            <p:ph type="sldNum" idx="11"/>
          </p:nvPr>
        </p:nvSpPr>
        <p:spPr/>
        <p:txBody>
          <a:bodyPr/>
          <a:lstStyle>
            <a:lvl1pPr>
              <a:defRPr/>
            </a:lvl1pPr>
          </a:lstStyle>
          <a:p>
            <a:fld id="{D2883784-9C8C-AC45-B614-719D772C285D}" type="slidenum">
              <a:rPr lang="en-US" altLang="en-US"/>
              <a:pPr/>
              <a:t>‹#›</a:t>
            </a:fld>
            <a:endParaRPr lang="en-US" altLang="en-US"/>
          </a:p>
        </p:txBody>
      </p:sp>
    </p:spTree>
    <p:extLst>
      <p:ext uri="{BB962C8B-B14F-4D97-AF65-F5344CB8AC3E}">
        <p14:creationId xmlns:p14="http://schemas.microsoft.com/office/powerpoint/2010/main" val="2500621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89E1E-0F3F-1243-BCBD-246AB34991DB}"/>
              </a:ext>
            </a:extLst>
          </p:cNvPr>
          <p:cNvSpPr>
            <a:spLocks noGrp="1"/>
          </p:cNvSpPr>
          <p:nvPr>
            <p:ph type="dt" idx="10"/>
          </p:nvPr>
        </p:nvSpPr>
        <p:spPr/>
        <p:txBody>
          <a:bodyPr/>
          <a:lstStyle>
            <a:lvl1pPr>
              <a:defRPr/>
            </a:lvl1pPr>
          </a:lstStyle>
          <a:p>
            <a:r>
              <a:rPr lang="en-US" altLang="en-US"/>
              <a:t>09/26/18</a:t>
            </a:r>
          </a:p>
        </p:txBody>
      </p:sp>
      <p:sp>
        <p:nvSpPr>
          <p:cNvPr id="3" name="Slide Number Placeholder 2">
            <a:extLst>
              <a:ext uri="{FF2B5EF4-FFF2-40B4-BE49-F238E27FC236}">
                <a16:creationId xmlns:a16="http://schemas.microsoft.com/office/drawing/2014/main" id="{FAFC82F2-4D0E-8A4D-B662-E2E69525DF96}"/>
              </a:ext>
            </a:extLst>
          </p:cNvPr>
          <p:cNvSpPr>
            <a:spLocks noGrp="1"/>
          </p:cNvSpPr>
          <p:nvPr>
            <p:ph type="sldNum" idx="11"/>
          </p:nvPr>
        </p:nvSpPr>
        <p:spPr/>
        <p:txBody>
          <a:bodyPr/>
          <a:lstStyle>
            <a:lvl1pPr>
              <a:defRPr/>
            </a:lvl1pPr>
          </a:lstStyle>
          <a:p>
            <a:fld id="{46DAC2A3-D511-1645-8E24-29EB9DEFB041}" type="slidenum">
              <a:rPr lang="en-US" altLang="en-US"/>
              <a:pPr/>
              <a:t>‹#›</a:t>
            </a:fld>
            <a:endParaRPr lang="en-US" altLang="en-US"/>
          </a:p>
        </p:txBody>
      </p:sp>
    </p:spTree>
    <p:extLst>
      <p:ext uri="{BB962C8B-B14F-4D97-AF65-F5344CB8AC3E}">
        <p14:creationId xmlns:p14="http://schemas.microsoft.com/office/powerpoint/2010/main" val="228998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CE02-8173-0A42-80C2-D7802B20D48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D6B426-2812-6F43-BE14-2CB670AEE46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EE1D3C-0C33-394C-B8CA-3F718A867B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A7661-0D70-4D4B-B7F1-E2582180C3DB}"/>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D59139C2-7548-5547-937B-19DC7D9FF110}"/>
              </a:ext>
            </a:extLst>
          </p:cNvPr>
          <p:cNvSpPr>
            <a:spLocks noGrp="1"/>
          </p:cNvSpPr>
          <p:nvPr>
            <p:ph type="sldNum" idx="11"/>
          </p:nvPr>
        </p:nvSpPr>
        <p:spPr/>
        <p:txBody>
          <a:bodyPr/>
          <a:lstStyle>
            <a:lvl1pPr>
              <a:defRPr/>
            </a:lvl1pPr>
          </a:lstStyle>
          <a:p>
            <a:fld id="{8EE5FC49-12FF-994D-A22D-3F638DF1B459}" type="slidenum">
              <a:rPr lang="en-US" altLang="en-US"/>
              <a:pPr/>
              <a:t>‹#›</a:t>
            </a:fld>
            <a:endParaRPr lang="en-US" altLang="en-US"/>
          </a:p>
        </p:txBody>
      </p:sp>
    </p:spTree>
    <p:extLst>
      <p:ext uri="{BB962C8B-B14F-4D97-AF65-F5344CB8AC3E}">
        <p14:creationId xmlns:p14="http://schemas.microsoft.com/office/powerpoint/2010/main" val="257688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08B7-172E-8046-92AE-29AA4FDA7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E80BF4-C5FC-DF4A-A92E-2227CD7E69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D8A74-D7F8-E143-8EF6-A15C3C23E4B8}"/>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16CF3956-DCAD-C343-87E2-EEE8E9BFC600}"/>
              </a:ext>
            </a:extLst>
          </p:cNvPr>
          <p:cNvSpPr>
            <a:spLocks noGrp="1"/>
          </p:cNvSpPr>
          <p:nvPr>
            <p:ph type="ftr" idx="11"/>
          </p:nvPr>
        </p:nvSpPr>
        <p:spPr/>
        <p:txBody>
          <a:bodyPr/>
          <a:lstStyle>
            <a:lvl1pPr>
              <a:defRPr/>
            </a:lvl1pPr>
          </a:lstStyle>
          <a:p>
            <a:endParaRPr lang="en-US" altLang="en-US"/>
          </a:p>
          <a:p>
            <a:r>
              <a:rPr lang="en-US" altLang="en-US"/>
              <a:t>              </a:t>
            </a:r>
          </a:p>
        </p:txBody>
      </p:sp>
      <p:sp>
        <p:nvSpPr>
          <p:cNvPr id="6" name="Slide Number Placeholder 5">
            <a:extLst>
              <a:ext uri="{FF2B5EF4-FFF2-40B4-BE49-F238E27FC236}">
                <a16:creationId xmlns:a16="http://schemas.microsoft.com/office/drawing/2014/main" id="{EF79A408-81BE-7D41-A6E0-0B3898AFC0D1}"/>
              </a:ext>
            </a:extLst>
          </p:cNvPr>
          <p:cNvSpPr>
            <a:spLocks noGrp="1"/>
          </p:cNvSpPr>
          <p:nvPr>
            <p:ph type="sldNum" idx="12"/>
          </p:nvPr>
        </p:nvSpPr>
        <p:spPr/>
        <p:txBody>
          <a:bodyPr/>
          <a:lstStyle>
            <a:lvl1pPr>
              <a:defRPr/>
            </a:lvl1pPr>
          </a:lstStyle>
          <a:p>
            <a:fld id="{079B6C7E-AF68-3145-83CD-A85CDFA1058C}" type="slidenum">
              <a:rPr lang="en-US" altLang="en-US"/>
              <a:pPr/>
              <a:t>‹#›</a:t>
            </a:fld>
            <a:endParaRPr lang="en-US" altLang="en-US"/>
          </a:p>
        </p:txBody>
      </p:sp>
    </p:spTree>
    <p:extLst>
      <p:ext uri="{BB962C8B-B14F-4D97-AF65-F5344CB8AC3E}">
        <p14:creationId xmlns:p14="http://schemas.microsoft.com/office/powerpoint/2010/main" val="3996808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939A-4E76-9E4E-98E5-1863F1BB32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1EA3A7-4BC3-8046-B4CE-685150E56E7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53EF80-8D90-A84A-A4B5-767F247652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A280B4-A351-E543-960E-6A40B83E58D7}"/>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62A6FA9C-F731-3B4C-889D-260678EC6719}"/>
              </a:ext>
            </a:extLst>
          </p:cNvPr>
          <p:cNvSpPr>
            <a:spLocks noGrp="1"/>
          </p:cNvSpPr>
          <p:nvPr>
            <p:ph type="sldNum" idx="11"/>
          </p:nvPr>
        </p:nvSpPr>
        <p:spPr/>
        <p:txBody>
          <a:bodyPr/>
          <a:lstStyle>
            <a:lvl1pPr>
              <a:defRPr/>
            </a:lvl1pPr>
          </a:lstStyle>
          <a:p>
            <a:fld id="{A54B4858-656F-B24D-AF7D-B9B93039EADD}" type="slidenum">
              <a:rPr lang="en-US" altLang="en-US"/>
              <a:pPr/>
              <a:t>‹#›</a:t>
            </a:fld>
            <a:endParaRPr lang="en-US" altLang="en-US"/>
          </a:p>
        </p:txBody>
      </p:sp>
    </p:spTree>
    <p:extLst>
      <p:ext uri="{BB962C8B-B14F-4D97-AF65-F5344CB8AC3E}">
        <p14:creationId xmlns:p14="http://schemas.microsoft.com/office/powerpoint/2010/main" val="296337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348E-D21B-6D4E-9102-F883D34824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AD8B5-7238-1C42-96E3-ADC27BAD29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E1687-14EB-0246-A8F2-861BCB30F4FB}"/>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20E17B42-E1AE-BD43-91AA-CCC5D8DB7809}"/>
              </a:ext>
            </a:extLst>
          </p:cNvPr>
          <p:cNvSpPr>
            <a:spLocks noGrp="1"/>
          </p:cNvSpPr>
          <p:nvPr>
            <p:ph type="sldNum" idx="11"/>
          </p:nvPr>
        </p:nvSpPr>
        <p:spPr/>
        <p:txBody>
          <a:bodyPr/>
          <a:lstStyle>
            <a:lvl1pPr>
              <a:defRPr/>
            </a:lvl1pPr>
          </a:lstStyle>
          <a:p>
            <a:fld id="{B41C0A5C-9BC6-3B4F-8664-7A6AE35B901B}" type="slidenum">
              <a:rPr lang="en-US" altLang="en-US"/>
              <a:pPr/>
              <a:t>‹#›</a:t>
            </a:fld>
            <a:endParaRPr lang="en-US" altLang="en-US"/>
          </a:p>
        </p:txBody>
      </p:sp>
    </p:spTree>
    <p:extLst>
      <p:ext uri="{BB962C8B-B14F-4D97-AF65-F5344CB8AC3E}">
        <p14:creationId xmlns:p14="http://schemas.microsoft.com/office/powerpoint/2010/main" val="478722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CE9FD-8B5B-6444-A559-98A537F6D6B0}"/>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2BD0B6-5808-984E-9506-5A1EEA4275C7}"/>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3C660-B293-DD40-83FB-6213C2C114CE}"/>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411D6784-D92D-F945-B601-48020DDDF4E6}"/>
              </a:ext>
            </a:extLst>
          </p:cNvPr>
          <p:cNvSpPr>
            <a:spLocks noGrp="1"/>
          </p:cNvSpPr>
          <p:nvPr>
            <p:ph type="sldNum" idx="11"/>
          </p:nvPr>
        </p:nvSpPr>
        <p:spPr/>
        <p:txBody>
          <a:bodyPr/>
          <a:lstStyle>
            <a:lvl1pPr>
              <a:defRPr/>
            </a:lvl1pPr>
          </a:lstStyle>
          <a:p>
            <a:fld id="{6672C5C0-0352-7A46-869B-AA7D3B349698}" type="slidenum">
              <a:rPr lang="en-US" altLang="en-US"/>
              <a:pPr/>
              <a:t>‹#›</a:t>
            </a:fld>
            <a:endParaRPr lang="en-US" altLang="en-US"/>
          </a:p>
        </p:txBody>
      </p:sp>
    </p:spTree>
    <p:extLst>
      <p:ext uri="{BB962C8B-B14F-4D97-AF65-F5344CB8AC3E}">
        <p14:creationId xmlns:p14="http://schemas.microsoft.com/office/powerpoint/2010/main" val="1895600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C45B-E5C8-8645-B26E-E17B46911C0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336D4F-2F0F-FB4C-A339-7CD28116AE6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A3D4AB-25BB-084B-AB23-43B44878CB58}"/>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4B5795E7-A625-A84D-A44C-41197CBB0D1F}"/>
              </a:ext>
            </a:extLst>
          </p:cNvPr>
          <p:cNvSpPr>
            <a:spLocks noGrp="1"/>
          </p:cNvSpPr>
          <p:nvPr>
            <p:ph type="sldNum" idx="11"/>
          </p:nvPr>
        </p:nvSpPr>
        <p:spPr/>
        <p:txBody>
          <a:bodyPr/>
          <a:lstStyle>
            <a:lvl1pPr>
              <a:defRPr/>
            </a:lvl1pPr>
          </a:lstStyle>
          <a:p>
            <a:fld id="{CF2574E7-5F40-6F41-ADC8-60C289BC47EC}" type="slidenum">
              <a:rPr lang="en-US" altLang="en-US"/>
              <a:pPr/>
              <a:t>‹#›</a:t>
            </a:fld>
            <a:endParaRPr lang="en-US" altLang="en-US"/>
          </a:p>
        </p:txBody>
      </p:sp>
    </p:spTree>
    <p:extLst>
      <p:ext uri="{BB962C8B-B14F-4D97-AF65-F5344CB8AC3E}">
        <p14:creationId xmlns:p14="http://schemas.microsoft.com/office/powerpoint/2010/main" val="650799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CCA8-CFCE-274D-9F12-52DDE5D296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3F352-9921-AE4C-9600-C01B709998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E6C60-987A-2046-AF42-D4772B80BB5F}"/>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F256D4A6-1FF8-514E-82A7-8AE082055CA4}"/>
              </a:ext>
            </a:extLst>
          </p:cNvPr>
          <p:cNvSpPr>
            <a:spLocks noGrp="1"/>
          </p:cNvSpPr>
          <p:nvPr>
            <p:ph type="sldNum" idx="11"/>
          </p:nvPr>
        </p:nvSpPr>
        <p:spPr/>
        <p:txBody>
          <a:bodyPr/>
          <a:lstStyle>
            <a:lvl1pPr>
              <a:defRPr/>
            </a:lvl1pPr>
          </a:lstStyle>
          <a:p>
            <a:fld id="{D44A69A7-7BE3-9444-9425-5E8D9A7504FE}" type="slidenum">
              <a:rPr lang="en-US" altLang="en-US"/>
              <a:pPr/>
              <a:t>‹#›</a:t>
            </a:fld>
            <a:endParaRPr lang="en-US" altLang="en-US"/>
          </a:p>
        </p:txBody>
      </p:sp>
    </p:spTree>
    <p:extLst>
      <p:ext uri="{BB962C8B-B14F-4D97-AF65-F5344CB8AC3E}">
        <p14:creationId xmlns:p14="http://schemas.microsoft.com/office/powerpoint/2010/main" val="1149675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26B0-51A5-8E4A-A71C-8204686AB8A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237540-5486-F041-8F6A-59B42CBFAB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F264DE0-5B09-6145-B668-4362F71822F2}"/>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00BECE2F-19D4-244F-AD06-E0D7E11C30E3}"/>
              </a:ext>
            </a:extLst>
          </p:cNvPr>
          <p:cNvSpPr>
            <a:spLocks noGrp="1"/>
          </p:cNvSpPr>
          <p:nvPr>
            <p:ph type="sldNum" idx="11"/>
          </p:nvPr>
        </p:nvSpPr>
        <p:spPr/>
        <p:txBody>
          <a:bodyPr/>
          <a:lstStyle>
            <a:lvl1pPr>
              <a:defRPr/>
            </a:lvl1pPr>
          </a:lstStyle>
          <a:p>
            <a:fld id="{25D7784C-F2A7-1843-8F4D-87E2A5199D75}" type="slidenum">
              <a:rPr lang="en-US" altLang="en-US"/>
              <a:pPr/>
              <a:t>‹#›</a:t>
            </a:fld>
            <a:endParaRPr lang="en-US" altLang="en-US"/>
          </a:p>
        </p:txBody>
      </p:sp>
    </p:spTree>
    <p:extLst>
      <p:ext uri="{BB962C8B-B14F-4D97-AF65-F5344CB8AC3E}">
        <p14:creationId xmlns:p14="http://schemas.microsoft.com/office/powerpoint/2010/main" val="4073294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2C67-DDC1-0148-A1D0-26B2647B04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02859-A193-C54F-96A5-263396B9A970}"/>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18670E-7639-B74B-95B4-80944C0CC1E5}"/>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241159-C1CD-2A43-AC47-76643BBF5AB2}"/>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5C254A67-CDEA-8D44-907D-DB89EE63F395}"/>
              </a:ext>
            </a:extLst>
          </p:cNvPr>
          <p:cNvSpPr>
            <a:spLocks noGrp="1"/>
          </p:cNvSpPr>
          <p:nvPr>
            <p:ph type="sldNum" idx="11"/>
          </p:nvPr>
        </p:nvSpPr>
        <p:spPr/>
        <p:txBody>
          <a:bodyPr/>
          <a:lstStyle>
            <a:lvl1pPr>
              <a:defRPr/>
            </a:lvl1pPr>
          </a:lstStyle>
          <a:p>
            <a:fld id="{8E4E0D6A-9584-1F40-9B86-B187432BF5C5}" type="slidenum">
              <a:rPr lang="en-US" altLang="en-US"/>
              <a:pPr/>
              <a:t>‹#›</a:t>
            </a:fld>
            <a:endParaRPr lang="en-US" altLang="en-US"/>
          </a:p>
        </p:txBody>
      </p:sp>
    </p:spTree>
    <p:extLst>
      <p:ext uri="{BB962C8B-B14F-4D97-AF65-F5344CB8AC3E}">
        <p14:creationId xmlns:p14="http://schemas.microsoft.com/office/powerpoint/2010/main" val="1409323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5DB7-EB1B-644D-ACB6-4B9090129EB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672E19-205F-BE4E-83D4-94A0A12250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09DA5F-72F4-014F-8691-4B72830A499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F8A02-6948-2C43-B5E5-3AE91A5C0A4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3983C-84C4-DE45-A0B5-D22C6007CF6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D7FEC3-3F8D-D344-A70D-36C47DC8C418}"/>
              </a:ext>
            </a:extLst>
          </p:cNvPr>
          <p:cNvSpPr>
            <a:spLocks noGrp="1"/>
          </p:cNvSpPr>
          <p:nvPr>
            <p:ph type="dt" idx="10"/>
          </p:nvPr>
        </p:nvSpPr>
        <p:spPr/>
        <p:txBody>
          <a:bodyPr/>
          <a:lstStyle>
            <a:lvl1pPr>
              <a:defRPr/>
            </a:lvl1pPr>
          </a:lstStyle>
          <a:p>
            <a:r>
              <a:rPr lang="en-US" altLang="en-US"/>
              <a:t>09/26/18</a:t>
            </a:r>
          </a:p>
        </p:txBody>
      </p:sp>
      <p:sp>
        <p:nvSpPr>
          <p:cNvPr id="8" name="Slide Number Placeholder 7">
            <a:extLst>
              <a:ext uri="{FF2B5EF4-FFF2-40B4-BE49-F238E27FC236}">
                <a16:creationId xmlns:a16="http://schemas.microsoft.com/office/drawing/2014/main" id="{5BB82863-ECEE-F844-A490-F77BC559073D}"/>
              </a:ext>
            </a:extLst>
          </p:cNvPr>
          <p:cNvSpPr>
            <a:spLocks noGrp="1"/>
          </p:cNvSpPr>
          <p:nvPr>
            <p:ph type="sldNum" idx="11"/>
          </p:nvPr>
        </p:nvSpPr>
        <p:spPr/>
        <p:txBody>
          <a:bodyPr/>
          <a:lstStyle>
            <a:lvl1pPr>
              <a:defRPr/>
            </a:lvl1pPr>
          </a:lstStyle>
          <a:p>
            <a:fld id="{0A7A6645-2A62-A346-989D-5417A9A03818}" type="slidenum">
              <a:rPr lang="en-US" altLang="en-US"/>
              <a:pPr/>
              <a:t>‹#›</a:t>
            </a:fld>
            <a:endParaRPr lang="en-US" altLang="en-US"/>
          </a:p>
        </p:txBody>
      </p:sp>
    </p:spTree>
    <p:extLst>
      <p:ext uri="{BB962C8B-B14F-4D97-AF65-F5344CB8AC3E}">
        <p14:creationId xmlns:p14="http://schemas.microsoft.com/office/powerpoint/2010/main" val="3043271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85F2-3FD9-C743-8067-E0440E1EE8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D075D8-AE5D-9541-A8E6-55F8B9FE6CA5}"/>
              </a:ext>
            </a:extLst>
          </p:cNvPr>
          <p:cNvSpPr>
            <a:spLocks noGrp="1"/>
          </p:cNvSpPr>
          <p:nvPr>
            <p:ph type="dt" idx="10"/>
          </p:nvPr>
        </p:nvSpPr>
        <p:spPr/>
        <p:txBody>
          <a:bodyPr/>
          <a:lstStyle>
            <a:lvl1pPr>
              <a:defRPr/>
            </a:lvl1pPr>
          </a:lstStyle>
          <a:p>
            <a:r>
              <a:rPr lang="en-US" altLang="en-US"/>
              <a:t>09/26/18</a:t>
            </a:r>
          </a:p>
        </p:txBody>
      </p:sp>
      <p:sp>
        <p:nvSpPr>
          <p:cNvPr id="4" name="Slide Number Placeholder 3">
            <a:extLst>
              <a:ext uri="{FF2B5EF4-FFF2-40B4-BE49-F238E27FC236}">
                <a16:creationId xmlns:a16="http://schemas.microsoft.com/office/drawing/2014/main" id="{AEBFDFA6-2B84-D545-9C50-0A3DB9C81C7C}"/>
              </a:ext>
            </a:extLst>
          </p:cNvPr>
          <p:cNvSpPr>
            <a:spLocks noGrp="1"/>
          </p:cNvSpPr>
          <p:nvPr>
            <p:ph type="sldNum" idx="11"/>
          </p:nvPr>
        </p:nvSpPr>
        <p:spPr/>
        <p:txBody>
          <a:bodyPr/>
          <a:lstStyle>
            <a:lvl1pPr>
              <a:defRPr/>
            </a:lvl1pPr>
          </a:lstStyle>
          <a:p>
            <a:fld id="{7E626581-91AC-0841-A775-EEBF116D5B7A}" type="slidenum">
              <a:rPr lang="en-US" altLang="en-US"/>
              <a:pPr/>
              <a:t>‹#›</a:t>
            </a:fld>
            <a:endParaRPr lang="en-US" altLang="en-US"/>
          </a:p>
        </p:txBody>
      </p:sp>
    </p:spTree>
    <p:extLst>
      <p:ext uri="{BB962C8B-B14F-4D97-AF65-F5344CB8AC3E}">
        <p14:creationId xmlns:p14="http://schemas.microsoft.com/office/powerpoint/2010/main" val="4193610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13B97B-D8D7-2A40-A10D-E704A3949901}"/>
              </a:ext>
            </a:extLst>
          </p:cNvPr>
          <p:cNvSpPr>
            <a:spLocks noGrp="1"/>
          </p:cNvSpPr>
          <p:nvPr>
            <p:ph type="dt" idx="10"/>
          </p:nvPr>
        </p:nvSpPr>
        <p:spPr/>
        <p:txBody>
          <a:bodyPr/>
          <a:lstStyle>
            <a:lvl1pPr>
              <a:defRPr/>
            </a:lvl1pPr>
          </a:lstStyle>
          <a:p>
            <a:r>
              <a:rPr lang="en-US" altLang="en-US"/>
              <a:t>09/26/18</a:t>
            </a:r>
          </a:p>
        </p:txBody>
      </p:sp>
      <p:sp>
        <p:nvSpPr>
          <p:cNvPr id="3" name="Slide Number Placeholder 2">
            <a:extLst>
              <a:ext uri="{FF2B5EF4-FFF2-40B4-BE49-F238E27FC236}">
                <a16:creationId xmlns:a16="http://schemas.microsoft.com/office/drawing/2014/main" id="{7BA3F24E-7685-D943-B973-803E4B170C4F}"/>
              </a:ext>
            </a:extLst>
          </p:cNvPr>
          <p:cNvSpPr>
            <a:spLocks noGrp="1"/>
          </p:cNvSpPr>
          <p:nvPr>
            <p:ph type="sldNum" idx="11"/>
          </p:nvPr>
        </p:nvSpPr>
        <p:spPr/>
        <p:txBody>
          <a:bodyPr/>
          <a:lstStyle>
            <a:lvl1pPr>
              <a:defRPr/>
            </a:lvl1pPr>
          </a:lstStyle>
          <a:p>
            <a:fld id="{B31E2AFC-4025-D64D-B393-7F9F4707B287}" type="slidenum">
              <a:rPr lang="en-US" altLang="en-US"/>
              <a:pPr/>
              <a:t>‹#›</a:t>
            </a:fld>
            <a:endParaRPr lang="en-US" altLang="en-US"/>
          </a:p>
        </p:txBody>
      </p:sp>
    </p:spTree>
    <p:extLst>
      <p:ext uri="{BB962C8B-B14F-4D97-AF65-F5344CB8AC3E}">
        <p14:creationId xmlns:p14="http://schemas.microsoft.com/office/powerpoint/2010/main" val="350823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7A3D-E3B8-7C4B-B503-54F8B69BB49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A1E0C8-975E-3D4E-9DA6-A668F8C142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7698D17-E7FD-BE42-84E1-457533BE3695}"/>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890091F3-5778-2445-A6DF-DAA4C0B93A78}"/>
              </a:ext>
            </a:extLst>
          </p:cNvPr>
          <p:cNvSpPr>
            <a:spLocks noGrp="1"/>
          </p:cNvSpPr>
          <p:nvPr>
            <p:ph type="ftr" idx="11"/>
          </p:nvPr>
        </p:nvSpPr>
        <p:spPr/>
        <p:txBody>
          <a:bodyPr/>
          <a:lstStyle>
            <a:lvl1pPr>
              <a:defRPr/>
            </a:lvl1pPr>
          </a:lstStyle>
          <a:p>
            <a:endParaRPr lang="en-US" altLang="en-US"/>
          </a:p>
          <a:p>
            <a:r>
              <a:rPr lang="en-US" altLang="en-US"/>
              <a:t>              </a:t>
            </a:r>
          </a:p>
        </p:txBody>
      </p:sp>
      <p:sp>
        <p:nvSpPr>
          <p:cNvPr id="6" name="Slide Number Placeholder 5">
            <a:extLst>
              <a:ext uri="{FF2B5EF4-FFF2-40B4-BE49-F238E27FC236}">
                <a16:creationId xmlns:a16="http://schemas.microsoft.com/office/drawing/2014/main" id="{3DA65BC0-EC0D-8146-B614-C0007780B179}"/>
              </a:ext>
            </a:extLst>
          </p:cNvPr>
          <p:cNvSpPr>
            <a:spLocks noGrp="1"/>
          </p:cNvSpPr>
          <p:nvPr>
            <p:ph type="sldNum" idx="12"/>
          </p:nvPr>
        </p:nvSpPr>
        <p:spPr/>
        <p:txBody>
          <a:bodyPr/>
          <a:lstStyle>
            <a:lvl1pPr>
              <a:defRPr/>
            </a:lvl1pPr>
          </a:lstStyle>
          <a:p>
            <a:fld id="{818504A1-4AF2-8844-A69C-8DEBBC6A31F5}" type="slidenum">
              <a:rPr lang="en-US" altLang="en-US"/>
              <a:pPr/>
              <a:t>‹#›</a:t>
            </a:fld>
            <a:endParaRPr lang="en-US" altLang="en-US"/>
          </a:p>
        </p:txBody>
      </p:sp>
    </p:spTree>
    <p:extLst>
      <p:ext uri="{BB962C8B-B14F-4D97-AF65-F5344CB8AC3E}">
        <p14:creationId xmlns:p14="http://schemas.microsoft.com/office/powerpoint/2010/main" val="1315268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DA9F-D629-2D44-82AE-C257E1E36A6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B2434-4384-064D-88B3-62E581EAD19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B1EDBF-F51B-E340-B7E5-3C20B73792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ED649-0D2E-6448-9F3E-E33397174AB5}"/>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7031E0CE-8180-FC44-91B8-3E30449D468B}"/>
              </a:ext>
            </a:extLst>
          </p:cNvPr>
          <p:cNvSpPr>
            <a:spLocks noGrp="1"/>
          </p:cNvSpPr>
          <p:nvPr>
            <p:ph type="sldNum" idx="11"/>
          </p:nvPr>
        </p:nvSpPr>
        <p:spPr/>
        <p:txBody>
          <a:bodyPr/>
          <a:lstStyle>
            <a:lvl1pPr>
              <a:defRPr/>
            </a:lvl1pPr>
          </a:lstStyle>
          <a:p>
            <a:fld id="{00C04415-EACB-2D4E-9862-44D0035E5515}" type="slidenum">
              <a:rPr lang="en-US" altLang="en-US"/>
              <a:pPr/>
              <a:t>‹#›</a:t>
            </a:fld>
            <a:endParaRPr lang="en-US" altLang="en-US"/>
          </a:p>
        </p:txBody>
      </p:sp>
    </p:spTree>
    <p:extLst>
      <p:ext uri="{BB962C8B-B14F-4D97-AF65-F5344CB8AC3E}">
        <p14:creationId xmlns:p14="http://schemas.microsoft.com/office/powerpoint/2010/main" val="1231631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9317-2002-7E4C-A291-A2A21F6E34A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6C954D-0C89-2E46-8C96-C9D8FC3A696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7E5955-C140-464D-BC2C-8DAFF2D65A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4CB540-3069-F242-A103-186C90973FBA}"/>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217719B4-50F2-D044-B1C1-778B1E3D1798}"/>
              </a:ext>
            </a:extLst>
          </p:cNvPr>
          <p:cNvSpPr>
            <a:spLocks noGrp="1"/>
          </p:cNvSpPr>
          <p:nvPr>
            <p:ph type="sldNum" idx="11"/>
          </p:nvPr>
        </p:nvSpPr>
        <p:spPr/>
        <p:txBody>
          <a:bodyPr/>
          <a:lstStyle>
            <a:lvl1pPr>
              <a:defRPr/>
            </a:lvl1pPr>
          </a:lstStyle>
          <a:p>
            <a:fld id="{928DD82B-208B-9E43-A5F4-B191D8E327C9}" type="slidenum">
              <a:rPr lang="en-US" altLang="en-US"/>
              <a:pPr/>
              <a:t>‹#›</a:t>
            </a:fld>
            <a:endParaRPr lang="en-US" altLang="en-US"/>
          </a:p>
        </p:txBody>
      </p:sp>
    </p:spTree>
    <p:extLst>
      <p:ext uri="{BB962C8B-B14F-4D97-AF65-F5344CB8AC3E}">
        <p14:creationId xmlns:p14="http://schemas.microsoft.com/office/powerpoint/2010/main" val="792474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0FA0-C537-6B4D-A14E-6AFECD8EE8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0A7CFB-99D9-8E4B-8BFE-38453B4780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EB5ED-BBFB-2A4A-BE6F-5A583125A5D5}"/>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72F01647-312E-9240-AAD0-D8A0213C4910}"/>
              </a:ext>
            </a:extLst>
          </p:cNvPr>
          <p:cNvSpPr>
            <a:spLocks noGrp="1"/>
          </p:cNvSpPr>
          <p:nvPr>
            <p:ph type="sldNum" idx="11"/>
          </p:nvPr>
        </p:nvSpPr>
        <p:spPr/>
        <p:txBody>
          <a:bodyPr/>
          <a:lstStyle>
            <a:lvl1pPr>
              <a:defRPr/>
            </a:lvl1pPr>
          </a:lstStyle>
          <a:p>
            <a:fld id="{08045B60-2984-1A46-A904-203544B36FC7}" type="slidenum">
              <a:rPr lang="en-US" altLang="en-US"/>
              <a:pPr/>
              <a:t>‹#›</a:t>
            </a:fld>
            <a:endParaRPr lang="en-US" altLang="en-US"/>
          </a:p>
        </p:txBody>
      </p:sp>
    </p:spTree>
    <p:extLst>
      <p:ext uri="{BB962C8B-B14F-4D97-AF65-F5344CB8AC3E}">
        <p14:creationId xmlns:p14="http://schemas.microsoft.com/office/powerpoint/2010/main" val="2914602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8EC546-CD6A-6C45-A261-E266E72359BC}"/>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871AC2-07E5-CD44-BDB3-0BC2CF0B5D14}"/>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0F5D4-15C2-3D4A-81AD-A77C27EFC332}"/>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D64594A3-FA80-1D43-B8C2-7EB6F1594F94}"/>
              </a:ext>
            </a:extLst>
          </p:cNvPr>
          <p:cNvSpPr>
            <a:spLocks noGrp="1"/>
          </p:cNvSpPr>
          <p:nvPr>
            <p:ph type="sldNum" idx="11"/>
          </p:nvPr>
        </p:nvSpPr>
        <p:spPr/>
        <p:txBody>
          <a:bodyPr/>
          <a:lstStyle>
            <a:lvl1pPr>
              <a:defRPr/>
            </a:lvl1pPr>
          </a:lstStyle>
          <a:p>
            <a:fld id="{8863441D-E2F1-4841-A60F-6E41FADB2DBA}" type="slidenum">
              <a:rPr lang="en-US" altLang="en-US"/>
              <a:pPr/>
              <a:t>‹#›</a:t>
            </a:fld>
            <a:endParaRPr lang="en-US" altLang="en-US"/>
          </a:p>
        </p:txBody>
      </p:sp>
    </p:spTree>
    <p:extLst>
      <p:ext uri="{BB962C8B-B14F-4D97-AF65-F5344CB8AC3E}">
        <p14:creationId xmlns:p14="http://schemas.microsoft.com/office/powerpoint/2010/main" val="750917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ACD1-FDDD-0747-A09A-563B7FEAE54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173908-95A4-9342-8B0F-7AAB68FF781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B9D653-4DA9-5E49-AE97-5D46A66EE51C}"/>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BCE611F2-E06D-8A42-A89C-46B2917D9A7C}"/>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Tree>
    <p:extLst>
      <p:ext uri="{BB962C8B-B14F-4D97-AF65-F5344CB8AC3E}">
        <p14:creationId xmlns:p14="http://schemas.microsoft.com/office/powerpoint/2010/main" val="925474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4F1D-B79B-204E-8901-98704A3CE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0322E-AE2C-E143-B747-6777B72969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5DE1-2EFE-4344-AE2D-0CE042846B40}"/>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4C28BB00-4C1F-EC45-87B8-7D400F343B42}"/>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Tree>
    <p:extLst>
      <p:ext uri="{BB962C8B-B14F-4D97-AF65-F5344CB8AC3E}">
        <p14:creationId xmlns:p14="http://schemas.microsoft.com/office/powerpoint/2010/main" val="1545090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AC8C-ABEC-0045-AFCD-A33C4A5107C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45D3B-75AD-CE4E-813C-2012C89CE68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89487F1-CF46-9D4C-8214-45E9BF0845B7}"/>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90C24DD5-E535-A544-B444-4D47CDEA2A38}"/>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Tree>
    <p:extLst>
      <p:ext uri="{BB962C8B-B14F-4D97-AF65-F5344CB8AC3E}">
        <p14:creationId xmlns:p14="http://schemas.microsoft.com/office/powerpoint/2010/main" val="1101958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33C8-2820-3F4C-B4EF-494184A39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B962C-5C51-F140-9DCE-B96DABD19CEE}"/>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28B818-B8E1-B343-B68E-1EAEAFCA7B82}"/>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F11C27-B806-5548-8BFD-5E745F76E87D}"/>
              </a:ext>
            </a:extLst>
          </p:cNvPr>
          <p:cNvSpPr>
            <a:spLocks noGrp="1"/>
          </p:cNvSpPr>
          <p:nvPr>
            <p:ph type="dt" idx="10"/>
          </p:nvPr>
        </p:nvSpPr>
        <p:spPr/>
        <p:txBody>
          <a:bodyPr/>
          <a:lstStyle>
            <a:lvl1pPr>
              <a:defRPr/>
            </a:lvl1pPr>
          </a:lstStyle>
          <a:p>
            <a:r>
              <a:rPr lang="en-US" altLang="en-US"/>
              <a:t>09/26/18</a:t>
            </a:r>
          </a:p>
        </p:txBody>
      </p:sp>
      <p:sp>
        <p:nvSpPr>
          <p:cNvPr id="6" name="Footer Placeholder 5">
            <a:extLst>
              <a:ext uri="{FF2B5EF4-FFF2-40B4-BE49-F238E27FC236}">
                <a16:creationId xmlns:a16="http://schemas.microsoft.com/office/drawing/2014/main" id="{69E95A61-0B81-A943-AA4D-3E41A3A09B73}"/>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Tree>
    <p:extLst>
      <p:ext uri="{BB962C8B-B14F-4D97-AF65-F5344CB8AC3E}">
        <p14:creationId xmlns:p14="http://schemas.microsoft.com/office/powerpoint/2010/main" val="3182953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CB03-1579-B244-BB4A-45FDBE92FE0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9BA29A-69A2-8341-AC45-2018008F870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EE29AD-C589-8B4D-B2CC-18C6146B49E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88C6EE-0DD4-4842-BC7A-92BAEA897EA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C2AF44-9A57-AE4A-B62E-184BD6156C2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742AF8-5FEE-6E43-8C65-520CFE5355B2}"/>
              </a:ext>
            </a:extLst>
          </p:cNvPr>
          <p:cNvSpPr>
            <a:spLocks noGrp="1"/>
          </p:cNvSpPr>
          <p:nvPr>
            <p:ph type="dt" idx="10"/>
          </p:nvPr>
        </p:nvSpPr>
        <p:spPr/>
        <p:txBody>
          <a:bodyPr/>
          <a:lstStyle>
            <a:lvl1pPr>
              <a:defRPr/>
            </a:lvl1pPr>
          </a:lstStyle>
          <a:p>
            <a:r>
              <a:rPr lang="en-US" altLang="en-US"/>
              <a:t>09/26/18</a:t>
            </a:r>
          </a:p>
        </p:txBody>
      </p:sp>
      <p:sp>
        <p:nvSpPr>
          <p:cNvPr id="8" name="Footer Placeholder 7">
            <a:extLst>
              <a:ext uri="{FF2B5EF4-FFF2-40B4-BE49-F238E27FC236}">
                <a16:creationId xmlns:a16="http://schemas.microsoft.com/office/drawing/2014/main" id="{DD51ADC0-0623-CE4C-B5FB-A286A607FBEA}"/>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Tree>
    <p:extLst>
      <p:ext uri="{BB962C8B-B14F-4D97-AF65-F5344CB8AC3E}">
        <p14:creationId xmlns:p14="http://schemas.microsoft.com/office/powerpoint/2010/main" val="2148669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F0AC-219A-684F-9A06-4E95A7E7DA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07ACDA-1EEA-A343-8909-199D5E4E1D78}"/>
              </a:ext>
            </a:extLst>
          </p:cNvPr>
          <p:cNvSpPr>
            <a:spLocks noGrp="1"/>
          </p:cNvSpPr>
          <p:nvPr>
            <p:ph type="dt" idx="10"/>
          </p:nvPr>
        </p:nvSpPr>
        <p:spPr/>
        <p:txBody>
          <a:bodyPr/>
          <a:lstStyle>
            <a:lvl1pPr>
              <a:defRPr/>
            </a:lvl1pPr>
          </a:lstStyle>
          <a:p>
            <a:r>
              <a:rPr lang="en-US" altLang="en-US"/>
              <a:t>09/26/18</a:t>
            </a:r>
          </a:p>
        </p:txBody>
      </p:sp>
      <p:sp>
        <p:nvSpPr>
          <p:cNvPr id="4" name="Footer Placeholder 3">
            <a:extLst>
              <a:ext uri="{FF2B5EF4-FFF2-40B4-BE49-F238E27FC236}">
                <a16:creationId xmlns:a16="http://schemas.microsoft.com/office/drawing/2014/main" id="{9D659950-E824-BA45-BED9-BF2BA909CD57}"/>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Tree>
    <p:extLst>
      <p:ext uri="{BB962C8B-B14F-4D97-AF65-F5344CB8AC3E}">
        <p14:creationId xmlns:p14="http://schemas.microsoft.com/office/powerpoint/2010/main" val="113867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4BAB-C97F-0046-A996-20F3729D5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D3D88-FB7F-5444-8182-4031E3146800}"/>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B61AF-6235-D148-B27B-ECE7E79C31FE}"/>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EBC103-A11B-C149-B0D7-88F9C0FA2603}"/>
              </a:ext>
            </a:extLst>
          </p:cNvPr>
          <p:cNvSpPr>
            <a:spLocks noGrp="1"/>
          </p:cNvSpPr>
          <p:nvPr>
            <p:ph type="dt" idx="10"/>
          </p:nvPr>
        </p:nvSpPr>
        <p:spPr/>
        <p:txBody>
          <a:bodyPr/>
          <a:lstStyle>
            <a:lvl1pPr>
              <a:defRPr/>
            </a:lvl1pPr>
          </a:lstStyle>
          <a:p>
            <a:r>
              <a:rPr lang="en-US" altLang="en-US"/>
              <a:t>09/26/18</a:t>
            </a:r>
          </a:p>
        </p:txBody>
      </p:sp>
      <p:sp>
        <p:nvSpPr>
          <p:cNvPr id="6" name="Footer Placeholder 5">
            <a:extLst>
              <a:ext uri="{FF2B5EF4-FFF2-40B4-BE49-F238E27FC236}">
                <a16:creationId xmlns:a16="http://schemas.microsoft.com/office/drawing/2014/main" id="{92493AA6-CF79-0340-9C71-124E85846351}"/>
              </a:ext>
            </a:extLst>
          </p:cNvPr>
          <p:cNvSpPr>
            <a:spLocks noGrp="1"/>
          </p:cNvSpPr>
          <p:nvPr>
            <p:ph type="ftr" idx="11"/>
          </p:nvPr>
        </p:nvSpPr>
        <p:spPr/>
        <p:txBody>
          <a:bodyPr/>
          <a:lstStyle>
            <a:lvl1pPr>
              <a:defRPr/>
            </a:lvl1pPr>
          </a:lstStyle>
          <a:p>
            <a:endParaRPr lang="en-US" altLang="en-US"/>
          </a:p>
          <a:p>
            <a:r>
              <a:rPr lang="en-US" altLang="en-US"/>
              <a:t>              </a:t>
            </a:r>
          </a:p>
        </p:txBody>
      </p:sp>
      <p:sp>
        <p:nvSpPr>
          <p:cNvPr id="7" name="Slide Number Placeholder 6">
            <a:extLst>
              <a:ext uri="{FF2B5EF4-FFF2-40B4-BE49-F238E27FC236}">
                <a16:creationId xmlns:a16="http://schemas.microsoft.com/office/drawing/2014/main" id="{C7C90B1F-94C9-7A47-B2F6-4436D1619457}"/>
              </a:ext>
            </a:extLst>
          </p:cNvPr>
          <p:cNvSpPr>
            <a:spLocks noGrp="1"/>
          </p:cNvSpPr>
          <p:nvPr>
            <p:ph type="sldNum" idx="12"/>
          </p:nvPr>
        </p:nvSpPr>
        <p:spPr/>
        <p:txBody>
          <a:bodyPr/>
          <a:lstStyle>
            <a:lvl1pPr>
              <a:defRPr/>
            </a:lvl1pPr>
          </a:lstStyle>
          <a:p>
            <a:fld id="{DB5EEC43-B063-9243-9BEC-50B778671065}" type="slidenum">
              <a:rPr lang="en-US" altLang="en-US"/>
              <a:pPr/>
              <a:t>‹#›</a:t>
            </a:fld>
            <a:endParaRPr lang="en-US" altLang="en-US"/>
          </a:p>
        </p:txBody>
      </p:sp>
    </p:spTree>
    <p:extLst>
      <p:ext uri="{BB962C8B-B14F-4D97-AF65-F5344CB8AC3E}">
        <p14:creationId xmlns:p14="http://schemas.microsoft.com/office/powerpoint/2010/main" val="1302367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B1C38-D30E-A04F-81FD-C7C2B7D89FDE}"/>
              </a:ext>
            </a:extLst>
          </p:cNvPr>
          <p:cNvSpPr>
            <a:spLocks noGrp="1"/>
          </p:cNvSpPr>
          <p:nvPr>
            <p:ph type="dt" idx="10"/>
          </p:nvPr>
        </p:nvSpPr>
        <p:spPr/>
        <p:txBody>
          <a:bodyPr/>
          <a:lstStyle>
            <a:lvl1pPr>
              <a:defRPr/>
            </a:lvl1pPr>
          </a:lstStyle>
          <a:p>
            <a:r>
              <a:rPr lang="en-US" altLang="en-US"/>
              <a:t>09/26/18</a:t>
            </a:r>
          </a:p>
        </p:txBody>
      </p:sp>
      <p:sp>
        <p:nvSpPr>
          <p:cNvPr id="3" name="Footer Placeholder 2">
            <a:extLst>
              <a:ext uri="{FF2B5EF4-FFF2-40B4-BE49-F238E27FC236}">
                <a16:creationId xmlns:a16="http://schemas.microsoft.com/office/drawing/2014/main" id="{7DDC5652-F796-324F-8BCF-C1F47D52557D}"/>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Tree>
    <p:extLst>
      <p:ext uri="{BB962C8B-B14F-4D97-AF65-F5344CB8AC3E}">
        <p14:creationId xmlns:p14="http://schemas.microsoft.com/office/powerpoint/2010/main" val="3641931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0BB0-7810-D446-9896-62A6691279B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D951A3-FEA0-4F48-87A3-6F5DB65A029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422A7F-AB0E-F04A-B14E-AE62273BA1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F370F-B453-954D-A874-73EDB01C9A40}"/>
              </a:ext>
            </a:extLst>
          </p:cNvPr>
          <p:cNvSpPr>
            <a:spLocks noGrp="1"/>
          </p:cNvSpPr>
          <p:nvPr>
            <p:ph type="dt" idx="10"/>
          </p:nvPr>
        </p:nvSpPr>
        <p:spPr/>
        <p:txBody>
          <a:bodyPr/>
          <a:lstStyle>
            <a:lvl1pPr>
              <a:defRPr/>
            </a:lvl1pPr>
          </a:lstStyle>
          <a:p>
            <a:r>
              <a:rPr lang="en-US" altLang="en-US"/>
              <a:t>09/26/18</a:t>
            </a:r>
          </a:p>
        </p:txBody>
      </p:sp>
      <p:sp>
        <p:nvSpPr>
          <p:cNvPr id="6" name="Footer Placeholder 5">
            <a:extLst>
              <a:ext uri="{FF2B5EF4-FFF2-40B4-BE49-F238E27FC236}">
                <a16:creationId xmlns:a16="http://schemas.microsoft.com/office/drawing/2014/main" id="{645DE1EC-D70D-894C-9785-5F9E2945C9BE}"/>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Tree>
    <p:extLst>
      <p:ext uri="{BB962C8B-B14F-4D97-AF65-F5344CB8AC3E}">
        <p14:creationId xmlns:p14="http://schemas.microsoft.com/office/powerpoint/2010/main" val="37637880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0BAB0-E0DF-1444-9E59-A0B453D0C9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B751E-48EA-6B47-942E-28514349AC4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F6D7BA-6F3D-3145-978C-F1B2AA556A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C578F-198B-6B47-A585-67537DD244DD}"/>
              </a:ext>
            </a:extLst>
          </p:cNvPr>
          <p:cNvSpPr>
            <a:spLocks noGrp="1"/>
          </p:cNvSpPr>
          <p:nvPr>
            <p:ph type="dt" idx="10"/>
          </p:nvPr>
        </p:nvSpPr>
        <p:spPr/>
        <p:txBody>
          <a:bodyPr/>
          <a:lstStyle>
            <a:lvl1pPr>
              <a:defRPr/>
            </a:lvl1pPr>
          </a:lstStyle>
          <a:p>
            <a:r>
              <a:rPr lang="en-US" altLang="en-US"/>
              <a:t>09/26/18</a:t>
            </a:r>
          </a:p>
        </p:txBody>
      </p:sp>
      <p:sp>
        <p:nvSpPr>
          <p:cNvPr id="6" name="Footer Placeholder 5">
            <a:extLst>
              <a:ext uri="{FF2B5EF4-FFF2-40B4-BE49-F238E27FC236}">
                <a16:creationId xmlns:a16="http://schemas.microsoft.com/office/drawing/2014/main" id="{C1AF222D-2BC3-E14F-9A19-4B16F0FFE2FC}"/>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Tree>
    <p:extLst>
      <p:ext uri="{BB962C8B-B14F-4D97-AF65-F5344CB8AC3E}">
        <p14:creationId xmlns:p14="http://schemas.microsoft.com/office/powerpoint/2010/main" val="1927882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A7E3-1548-684D-AEA6-C9E93AEA0D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ED39E6-CAB4-6741-A3D1-C328E459AE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F486E-52B9-7F45-8A70-784B4BD8E086}"/>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87C4893F-CEB9-D54C-AF2F-AE849C9ACBF2}"/>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Tree>
    <p:extLst>
      <p:ext uri="{BB962C8B-B14F-4D97-AF65-F5344CB8AC3E}">
        <p14:creationId xmlns:p14="http://schemas.microsoft.com/office/powerpoint/2010/main" val="3348074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8AD923-519F-8745-AFD5-5EF8CD465AF1}"/>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5DD80C-4996-4D41-BB8D-B3A3259E0165}"/>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8AD38-6D89-1B42-BDD1-A0B2F063AAC3}"/>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71FFD3AA-F5E1-E249-B293-B0A7CDEA5B7B}"/>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Tree>
    <p:extLst>
      <p:ext uri="{BB962C8B-B14F-4D97-AF65-F5344CB8AC3E}">
        <p14:creationId xmlns:p14="http://schemas.microsoft.com/office/powerpoint/2010/main" val="3791511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A99D-10B6-8646-A0AD-C74BC2AE629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6CE4C8-0F50-9D44-8D3E-6E034C52904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954B6-C682-AE40-ACB6-919AAC039329}"/>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BA4B2347-243B-3D4E-AF64-22835208D80C}"/>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
        <p:nvSpPr>
          <p:cNvPr id="6" name="Slide Number Placeholder 5">
            <a:extLst>
              <a:ext uri="{FF2B5EF4-FFF2-40B4-BE49-F238E27FC236}">
                <a16:creationId xmlns:a16="http://schemas.microsoft.com/office/drawing/2014/main" id="{F183EFF4-D80D-B74A-A0DE-78925C4FC9E4}"/>
              </a:ext>
            </a:extLst>
          </p:cNvPr>
          <p:cNvSpPr>
            <a:spLocks noGrp="1"/>
          </p:cNvSpPr>
          <p:nvPr>
            <p:ph type="sldNum" idx="12"/>
          </p:nvPr>
        </p:nvSpPr>
        <p:spPr/>
        <p:txBody>
          <a:bodyPr/>
          <a:lstStyle>
            <a:lvl1pPr>
              <a:defRPr/>
            </a:lvl1pPr>
          </a:lstStyle>
          <a:p>
            <a:fld id="{3376A250-E596-FB4F-A715-245D18FBF47B}" type="slidenum">
              <a:rPr lang="en-US" altLang="en-US"/>
              <a:pPr/>
              <a:t>‹#›</a:t>
            </a:fld>
            <a:endParaRPr lang="en-US" altLang="en-US"/>
          </a:p>
        </p:txBody>
      </p:sp>
    </p:spTree>
    <p:extLst>
      <p:ext uri="{BB962C8B-B14F-4D97-AF65-F5344CB8AC3E}">
        <p14:creationId xmlns:p14="http://schemas.microsoft.com/office/powerpoint/2010/main" val="2012601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AF48F-0733-B144-B4C7-4535B6E96F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6DA8C-7376-7D4B-9AA2-AAE11FDBDA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D7DDE-29B5-854A-90DC-96AA68C6D370}"/>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A7FAFF7D-EAE7-F843-8810-A034C8CAB63B}"/>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
        <p:nvSpPr>
          <p:cNvPr id="6" name="Slide Number Placeholder 5">
            <a:extLst>
              <a:ext uri="{FF2B5EF4-FFF2-40B4-BE49-F238E27FC236}">
                <a16:creationId xmlns:a16="http://schemas.microsoft.com/office/drawing/2014/main" id="{78BE30A9-116A-9F43-99D6-2A2BDEF6258D}"/>
              </a:ext>
            </a:extLst>
          </p:cNvPr>
          <p:cNvSpPr>
            <a:spLocks noGrp="1"/>
          </p:cNvSpPr>
          <p:nvPr>
            <p:ph type="sldNum" idx="12"/>
          </p:nvPr>
        </p:nvSpPr>
        <p:spPr/>
        <p:txBody>
          <a:bodyPr/>
          <a:lstStyle>
            <a:lvl1pPr>
              <a:defRPr/>
            </a:lvl1pPr>
          </a:lstStyle>
          <a:p>
            <a:fld id="{064A3654-B321-5549-B124-D61E5AA0E422}" type="slidenum">
              <a:rPr lang="en-US" altLang="en-US"/>
              <a:pPr/>
              <a:t>‹#›</a:t>
            </a:fld>
            <a:endParaRPr lang="en-US" altLang="en-US"/>
          </a:p>
        </p:txBody>
      </p:sp>
    </p:spTree>
    <p:extLst>
      <p:ext uri="{BB962C8B-B14F-4D97-AF65-F5344CB8AC3E}">
        <p14:creationId xmlns:p14="http://schemas.microsoft.com/office/powerpoint/2010/main" val="471555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29A4-D1C8-CA43-BCE1-92474E0FCA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133716-3816-1347-9A43-1C2AFB13EE0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234850B-F512-7D44-9BE0-B865C80F81C1}"/>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6239B35A-9493-5B46-A81F-DF4D8062FCD5}"/>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
        <p:nvSpPr>
          <p:cNvPr id="6" name="Slide Number Placeholder 5">
            <a:extLst>
              <a:ext uri="{FF2B5EF4-FFF2-40B4-BE49-F238E27FC236}">
                <a16:creationId xmlns:a16="http://schemas.microsoft.com/office/drawing/2014/main" id="{D9D37DA5-C910-3F48-9B70-FEB5F593BC81}"/>
              </a:ext>
            </a:extLst>
          </p:cNvPr>
          <p:cNvSpPr>
            <a:spLocks noGrp="1"/>
          </p:cNvSpPr>
          <p:nvPr>
            <p:ph type="sldNum" idx="12"/>
          </p:nvPr>
        </p:nvSpPr>
        <p:spPr/>
        <p:txBody>
          <a:bodyPr/>
          <a:lstStyle>
            <a:lvl1pPr>
              <a:defRPr/>
            </a:lvl1pPr>
          </a:lstStyle>
          <a:p>
            <a:fld id="{C76DA161-8A1C-104A-A456-A06C32AAC965}" type="slidenum">
              <a:rPr lang="en-US" altLang="en-US"/>
              <a:pPr/>
              <a:t>‹#›</a:t>
            </a:fld>
            <a:endParaRPr lang="en-US" altLang="en-US"/>
          </a:p>
        </p:txBody>
      </p:sp>
    </p:spTree>
    <p:extLst>
      <p:ext uri="{BB962C8B-B14F-4D97-AF65-F5344CB8AC3E}">
        <p14:creationId xmlns:p14="http://schemas.microsoft.com/office/powerpoint/2010/main" val="4236202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CE91-11A8-5841-BF2A-72932FF43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60440-7A94-BB4B-B566-82E94FF30E6E}"/>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09DE86-4A7F-F442-B251-D3FD112F4C77}"/>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B0E289-28FD-6D49-B40A-A8F9F0BC40E1}"/>
              </a:ext>
            </a:extLst>
          </p:cNvPr>
          <p:cNvSpPr>
            <a:spLocks noGrp="1"/>
          </p:cNvSpPr>
          <p:nvPr>
            <p:ph type="dt" idx="10"/>
          </p:nvPr>
        </p:nvSpPr>
        <p:spPr/>
        <p:txBody>
          <a:bodyPr/>
          <a:lstStyle>
            <a:lvl1pPr>
              <a:defRPr/>
            </a:lvl1pPr>
          </a:lstStyle>
          <a:p>
            <a:r>
              <a:rPr lang="en-US" altLang="en-US"/>
              <a:t>09/26/18</a:t>
            </a:r>
          </a:p>
        </p:txBody>
      </p:sp>
      <p:sp>
        <p:nvSpPr>
          <p:cNvPr id="6" name="Footer Placeholder 5">
            <a:extLst>
              <a:ext uri="{FF2B5EF4-FFF2-40B4-BE49-F238E27FC236}">
                <a16:creationId xmlns:a16="http://schemas.microsoft.com/office/drawing/2014/main" id="{08655B08-F993-5042-8760-AF1400695904}"/>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
        <p:nvSpPr>
          <p:cNvPr id="7" name="Slide Number Placeholder 6">
            <a:extLst>
              <a:ext uri="{FF2B5EF4-FFF2-40B4-BE49-F238E27FC236}">
                <a16:creationId xmlns:a16="http://schemas.microsoft.com/office/drawing/2014/main" id="{37D779C0-ABFF-9248-8A89-B56F5017D5DD}"/>
              </a:ext>
            </a:extLst>
          </p:cNvPr>
          <p:cNvSpPr>
            <a:spLocks noGrp="1"/>
          </p:cNvSpPr>
          <p:nvPr>
            <p:ph type="sldNum" idx="12"/>
          </p:nvPr>
        </p:nvSpPr>
        <p:spPr/>
        <p:txBody>
          <a:bodyPr/>
          <a:lstStyle>
            <a:lvl1pPr>
              <a:defRPr/>
            </a:lvl1pPr>
          </a:lstStyle>
          <a:p>
            <a:fld id="{2F0BFC68-A3A3-7840-B7B8-5061EEEDB5E3}" type="slidenum">
              <a:rPr lang="en-US" altLang="en-US"/>
              <a:pPr/>
              <a:t>‹#›</a:t>
            </a:fld>
            <a:endParaRPr lang="en-US" altLang="en-US"/>
          </a:p>
        </p:txBody>
      </p:sp>
    </p:spTree>
    <p:extLst>
      <p:ext uri="{BB962C8B-B14F-4D97-AF65-F5344CB8AC3E}">
        <p14:creationId xmlns:p14="http://schemas.microsoft.com/office/powerpoint/2010/main" val="3928069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42C0-ED38-9247-98A5-47A8252736F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5283A0-BB51-384F-8D3E-00A9309EE4F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9FAF12-1A33-D049-BF31-7D895E15B64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CACAE-B4F0-284B-9305-BC4C01D8880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639C2-0FE0-124B-9489-4F41DDC04C9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A46616-74C8-4A44-9CBB-9B58F40B04AA}"/>
              </a:ext>
            </a:extLst>
          </p:cNvPr>
          <p:cNvSpPr>
            <a:spLocks noGrp="1"/>
          </p:cNvSpPr>
          <p:nvPr>
            <p:ph type="dt" idx="10"/>
          </p:nvPr>
        </p:nvSpPr>
        <p:spPr/>
        <p:txBody>
          <a:bodyPr/>
          <a:lstStyle>
            <a:lvl1pPr>
              <a:defRPr/>
            </a:lvl1pPr>
          </a:lstStyle>
          <a:p>
            <a:r>
              <a:rPr lang="en-US" altLang="en-US"/>
              <a:t>09/26/18</a:t>
            </a:r>
          </a:p>
        </p:txBody>
      </p:sp>
      <p:sp>
        <p:nvSpPr>
          <p:cNvPr id="8" name="Footer Placeholder 7">
            <a:extLst>
              <a:ext uri="{FF2B5EF4-FFF2-40B4-BE49-F238E27FC236}">
                <a16:creationId xmlns:a16="http://schemas.microsoft.com/office/drawing/2014/main" id="{084BF8A9-928E-2446-BDB2-67D6811169B3}"/>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
        <p:nvSpPr>
          <p:cNvPr id="9" name="Slide Number Placeholder 8">
            <a:extLst>
              <a:ext uri="{FF2B5EF4-FFF2-40B4-BE49-F238E27FC236}">
                <a16:creationId xmlns:a16="http://schemas.microsoft.com/office/drawing/2014/main" id="{AE9D984B-71F5-7C4D-BD9C-36978DCE5341}"/>
              </a:ext>
            </a:extLst>
          </p:cNvPr>
          <p:cNvSpPr>
            <a:spLocks noGrp="1"/>
          </p:cNvSpPr>
          <p:nvPr>
            <p:ph type="sldNum" idx="12"/>
          </p:nvPr>
        </p:nvSpPr>
        <p:spPr/>
        <p:txBody>
          <a:bodyPr/>
          <a:lstStyle>
            <a:lvl1pPr>
              <a:defRPr/>
            </a:lvl1pPr>
          </a:lstStyle>
          <a:p>
            <a:fld id="{D0687D2F-0B4E-9F41-8DD7-28EA34EF29A2}" type="slidenum">
              <a:rPr lang="en-US" altLang="en-US"/>
              <a:pPr/>
              <a:t>‹#›</a:t>
            </a:fld>
            <a:endParaRPr lang="en-US" altLang="en-US"/>
          </a:p>
        </p:txBody>
      </p:sp>
    </p:spTree>
    <p:extLst>
      <p:ext uri="{BB962C8B-B14F-4D97-AF65-F5344CB8AC3E}">
        <p14:creationId xmlns:p14="http://schemas.microsoft.com/office/powerpoint/2010/main" val="373020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403F-2D1D-9042-8208-EC0379C52AC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CE4F51-D0DE-1641-BDA3-4F844DD9999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8DC2D7-D1F4-6A4F-B4DD-1C597374BF0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284332-ADC9-C241-BE8D-471F4EAB727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38784B-A36B-CD45-AB49-AD7C77E9288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ADC2BE-95E1-2A4B-A0B7-F6637958571A}"/>
              </a:ext>
            </a:extLst>
          </p:cNvPr>
          <p:cNvSpPr>
            <a:spLocks noGrp="1"/>
          </p:cNvSpPr>
          <p:nvPr>
            <p:ph type="dt" idx="10"/>
          </p:nvPr>
        </p:nvSpPr>
        <p:spPr/>
        <p:txBody>
          <a:bodyPr/>
          <a:lstStyle>
            <a:lvl1pPr>
              <a:defRPr/>
            </a:lvl1pPr>
          </a:lstStyle>
          <a:p>
            <a:r>
              <a:rPr lang="en-US" altLang="en-US"/>
              <a:t>09/26/18</a:t>
            </a:r>
          </a:p>
        </p:txBody>
      </p:sp>
      <p:sp>
        <p:nvSpPr>
          <p:cNvPr id="8" name="Footer Placeholder 7">
            <a:extLst>
              <a:ext uri="{FF2B5EF4-FFF2-40B4-BE49-F238E27FC236}">
                <a16:creationId xmlns:a16="http://schemas.microsoft.com/office/drawing/2014/main" id="{D00F0910-5528-A442-A888-590806E927EF}"/>
              </a:ext>
            </a:extLst>
          </p:cNvPr>
          <p:cNvSpPr>
            <a:spLocks noGrp="1"/>
          </p:cNvSpPr>
          <p:nvPr>
            <p:ph type="ftr" idx="11"/>
          </p:nvPr>
        </p:nvSpPr>
        <p:spPr/>
        <p:txBody>
          <a:bodyPr/>
          <a:lstStyle>
            <a:lvl1pPr>
              <a:defRPr/>
            </a:lvl1pPr>
          </a:lstStyle>
          <a:p>
            <a:endParaRPr lang="en-US" altLang="en-US"/>
          </a:p>
          <a:p>
            <a:r>
              <a:rPr lang="en-US" altLang="en-US"/>
              <a:t>              </a:t>
            </a:r>
          </a:p>
        </p:txBody>
      </p:sp>
      <p:sp>
        <p:nvSpPr>
          <p:cNvPr id="9" name="Slide Number Placeholder 8">
            <a:extLst>
              <a:ext uri="{FF2B5EF4-FFF2-40B4-BE49-F238E27FC236}">
                <a16:creationId xmlns:a16="http://schemas.microsoft.com/office/drawing/2014/main" id="{2D7F6455-8E8F-9045-BC49-50DC60ECF312}"/>
              </a:ext>
            </a:extLst>
          </p:cNvPr>
          <p:cNvSpPr>
            <a:spLocks noGrp="1"/>
          </p:cNvSpPr>
          <p:nvPr>
            <p:ph type="sldNum" idx="12"/>
          </p:nvPr>
        </p:nvSpPr>
        <p:spPr/>
        <p:txBody>
          <a:bodyPr/>
          <a:lstStyle>
            <a:lvl1pPr>
              <a:defRPr/>
            </a:lvl1pPr>
          </a:lstStyle>
          <a:p>
            <a:fld id="{8AA16DF4-EFA2-EB42-A94E-28245665E1AF}" type="slidenum">
              <a:rPr lang="en-US" altLang="en-US"/>
              <a:pPr/>
              <a:t>‹#›</a:t>
            </a:fld>
            <a:endParaRPr lang="en-US" altLang="en-US"/>
          </a:p>
        </p:txBody>
      </p:sp>
    </p:spTree>
    <p:extLst>
      <p:ext uri="{BB962C8B-B14F-4D97-AF65-F5344CB8AC3E}">
        <p14:creationId xmlns:p14="http://schemas.microsoft.com/office/powerpoint/2010/main" val="3569092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7950-A424-FD4A-848C-454B6D2199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5EB151-1B5B-3946-8239-F0A1433555F9}"/>
              </a:ext>
            </a:extLst>
          </p:cNvPr>
          <p:cNvSpPr>
            <a:spLocks noGrp="1"/>
          </p:cNvSpPr>
          <p:nvPr>
            <p:ph type="dt" idx="10"/>
          </p:nvPr>
        </p:nvSpPr>
        <p:spPr/>
        <p:txBody>
          <a:bodyPr/>
          <a:lstStyle>
            <a:lvl1pPr>
              <a:defRPr/>
            </a:lvl1pPr>
          </a:lstStyle>
          <a:p>
            <a:r>
              <a:rPr lang="en-US" altLang="en-US"/>
              <a:t>09/26/18</a:t>
            </a:r>
          </a:p>
        </p:txBody>
      </p:sp>
      <p:sp>
        <p:nvSpPr>
          <p:cNvPr id="4" name="Footer Placeholder 3">
            <a:extLst>
              <a:ext uri="{FF2B5EF4-FFF2-40B4-BE49-F238E27FC236}">
                <a16:creationId xmlns:a16="http://schemas.microsoft.com/office/drawing/2014/main" id="{F66B1437-D75A-BB49-ACF5-B099D8842DAC}"/>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
        <p:nvSpPr>
          <p:cNvPr id="5" name="Slide Number Placeholder 4">
            <a:extLst>
              <a:ext uri="{FF2B5EF4-FFF2-40B4-BE49-F238E27FC236}">
                <a16:creationId xmlns:a16="http://schemas.microsoft.com/office/drawing/2014/main" id="{33413D92-2F0A-8D49-B050-A649079EB977}"/>
              </a:ext>
            </a:extLst>
          </p:cNvPr>
          <p:cNvSpPr>
            <a:spLocks noGrp="1"/>
          </p:cNvSpPr>
          <p:nvPr>
            <p:ph type="sldNum" idx="12"/>
          </p:nvPr>
        </p:nvSpPr>
        <p:spPr/>
        <p:txBody>
          <a:bodyPr/>
          <a:lstStyle>
            <a:lvl1pPr>
              <a:defRPr/>
            </a:lvl1pPr>
          </a:lstStyle>
          <a:p>
            <a:fld id="{C157A045-F09C-444B-AD19-B11BCC39CD5D}" type="slidenum">
              <a:rPr lang="en-US" altLang="en-US"/>
              <a:pPr/>
              <a:t>‹#›</a:t>
            </a:fld>
            <a:endParaRPr lang="en-US" altLang="en-US"/>
          </a:p>
        </p:txBody>
      </p:sp>
    </p:spTree>
    <p:extLst>
      <p:ext uri="{BB962C8B-B14F-4D97-AF65-F5344CB8AC3E}">
        <p14:creationId xmlns:p14="http://schemas.microsoft.com/office/powerpoint/2010/main" val="163229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7C7B1-7451-394F-AE26-394A691CC5CD}"/>
              </a:ext>
            </a:extLst>
          </p:cNvPr>
          <p:cNvSpPr>
            <a:spLocks noGrp="1"/>
          </p:cNvSpPr>
          <p:nvPr>
            <p:ph type="dt" idx="10"/>
          </p:nvPr>
        </p:nvSpPr>
        <p:spPr/>
        <p:txBody>
          <a:bodyPr/>
          <a:lstStyle>
            <a:lvl1pPr>
              <a:defRPr/>
            </a:lvl1pPr>
          </a:lstStyle>
          <a:p>
            <a:r>
              <a:rPr lang="en-US" altLang="en-US"/>
              <a:t>09/26/18</a:t>
            </a:r>
          </a:p>
        </p:txBody>
      </p:sp>
      <p:sp>
        <p:nvSpPr>
          <p:cNvPr id="3" name="Footer Placeholder 2">
            <a:extLst>
              <a:ext uri="{FF2B5EF4-FFF2-40B4-BE49-F238E27FC236}">
                <a16:creationId xmlns:a16="http://schemas.microsoft.com/office/drawing/2014/main" id="{44F62D90-055A-0C48-907A-980686C094EF}"/>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
        <p:nvSpPr>
          <p:cNvPr id="4" name="Slide Number Placeholder 3">
            <a:extLst>
              <a:ext uri="{FF2B5EF4-FFF2-40B4-BE49-F238E27FC236}">
                <a16:creationId xmlns:a16="http://schemas.microsoft.com/office/drawing/2014/main" id="{12FE8BAD-6374-FA46-ACCC-CA1329444475}"/>
              </a:ext>
            </a:extLst>
          </p:cNvPr>
          <p:cNvSpPr>
            <a:spLocks noGrp="1"/>
          </p:cNvSpPr>
          <p:nvPr>
            <p:ph type="sldNum" idx="12"/>
          </p:nvPr>
        </p:nvSpPr>
        <p:spPr/>
        <p:txBody>
          <a:bodyPr/>
          <a:lstStyle>
            <a:lvl1pPr>
              <a:defRPr/>
            </a:lvl1pPr>
          </a:lstStyle>
          <a:p>
            <a:fld id="{61FCF6FC-EAD5-5946-9587-A0E25668C707}" type="slidenum">
              <a:rPr lang="en-US" altLang="en-US"/>
              <a:pPr/>
              <a:t>‹#›</a:t>
            </a:fld>
            <a:endParaRPr lang="en-US" altLang="en-US"/>
          </a:p>
        </p:txBody>
      </p:sp>
    </p:spTree>
    <p:extLst>
      <p:ext uri="{BB962C8B-B14F-4D97-AF65-F5344CB8AC3E}">
        <p14:creationId xmlns:p14="http://schemas.microsoft.com/office/powerpoint/2010/main" val="2225338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EBC3-F92E-E547-85FF-97A20BFFE0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B4E45B-650A-C143-A1A4-8A637A99D6D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28EED-8835-9847-BE46-D2F0DFF81D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6753EB-F878-8949-994F-FCC3ABC51AF8}"/>
              </a:ext>
            </a:extLst>
          </p:cNvPr>
          <p:cNvSpPr>
            <a:spLocks noGrp="1"/>
          </p:cNvSpPr>
          <p:nvPr>
            <p:ph type="dt" idx="10"/>
          </p:nvPr>
        </p:nvSpPr>
        <p:spPr/>
        <p:txBody>
          <a:bodyPr/>
          <a:lstStyle>
            <a:lvl1pPr>
              <a:defRPr/>
            </a:lvl1pPr>
          </a:lstStyle>
          <a:p>
            <a:r>
              <a:rPr lang="en-US" altLang="en-US"/>
              <a:t>09/26/18</a:t>
            </a:r>
          </a:p>
        </p:txBody>
      </p:sp>
      <p:sp>
        <p:nvSpPr>
          <p:cNvPr id="6" name="Footer Placeholder 5">
            <a:extLst>
              <a:ext uri="{FF2B5EF4-FFF2-40B4-BE49-F238E27FC236}">
                <a16:creationId xmlns:a16="http://schemas.microsoft.com/office/drawing/2014/main" id="{734CCDD3-6B35-9C4C-8ADA-E9F8C0AEA9EA}"/>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
        <p:nvSpPr>
          <p:cNvPr id="7" name="Slide Number Placeholder 6">
            <a:extLst>
              <a:ext uri="{FF2B5EF4-FFF2-40B4-BE49-F238E27FC236}">
                <a16:creationId xmlns:a16="http://schemas.microsoft.com/office/drawing/2014/main" id="{9D414C85-A529-5844-9930-88EE06A4F2F0}"/>
              </a:ext>
            </a:extLst>
          </p:cNvPr>
          <p:cNvSpPr>
            <a:spLocks noGrp="1"/>
          </p:cNvSpPr>
          <p:nvPr>
            <p:ph type="sldNum" idx="12"/>
          </p:nvPr>
        </p:nvSpPr>
        <p:spPr/>
        <p:txBody>
          <a:bodyPr/>
          <a:lstStyle>
            <a:lvl1pPr>
              <a:defRPr/>
            </a:lvl1pPr>
          </a:lstStyle>
          <a:p>
            <a:fld id="{D043117E-16CD-0741-A0B6-CFB52FE85257}" type="slidenum">
              <a:rPr lang="en-US" altLang="en-US"/>
              <a:pPr/>
              <a:t>‹#›</a:t>
            </a:fld>
            <a:endParaRPr lang="en-US" altLang="en-US"/>
          </a:p>
        </p:txBody>
      </p:sp>
    </p:spTree>
    <p:extLst>
      <p:ext uri="{BB962C8B-B14F-4D97-AF65-F5344CB8AC3E}">
        <p14:creationId xmlns:p14="http://schemas.microsoft.com/office/powerpoint/2010/main" val="28165075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F408-1F26-7C41-B3C6-77D7F513DD4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4A2CC-7962-614F-88F3-E687EFFD868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AEC57D-F4EC-8B4E-9C54-EE42ECA9034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D5654-6482-134B-843B-DB0F752BB92E}"/>
              </a:ext>
            </a:extLst>
          </p:cNvPr>
          <p:cNvSpPr>
            <a:spLocks noGrp="1"/>
          </p:cNvSpPr>
          <p:nvPr>
            <p:ph type="dt" idx="10"/>
          </p:nvPr>
        </p:nvSpPr>
        <p:spPr/>
        <p:txBody>
          <a:bodyPr/>
          <a:lstStyle>
            <a:lvl1pPr>
              <a:defRPr/>
            </a:lvl1pPr>
          </a:lstStyle>
          <a:p>
            <a:r>
              <a:rPr lang="en-US" altLang="en-US"/>
              <a:t>09/26/18</a:t>
            </a:r>
          </a:p>
        </p:txBody>
      </p:sp>
      <p:sp>
        <p:nvSpPr>
          <p:cNvPr id="6" name="Footer Placeholder 5">
            <a:extLst>
              <a:ext uri="{FF2B5EF4-FFF2-40B4-BE49-F238E27FC236}">
                <a16:creationId xmlns:a16="http://schemas.microsoft.com/office/drawing/2014/main" id="{AD61238A-CDD7-E44C-BD07-210F93DAADF5}"/>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
        <p:nvSpPr>
          <p:cNvPr id="7" name="Slide Number Placeholder 6">
            <a:extLst>
              <a:ext uri="{FF2B5EF4-FFF2-40B4-BE49-F238E27FC236}">
                <a16:creationId xmlns:a16="http://schemas.microsoft.com/office/drawing/2014/main" id="{FC18DE03-A392-1A4C-A175-BFC569ABDE9F}"/>
              </a:ext>
            </a:extLst>
          </p:cNvPr>
          <p:cNvSpPr>
            <a:spLocks noGrp="1"/>
          </p:cNvSpPr>
          <p:nvPr>
            <p:ph type="sldNum" idx="12"/>
          </p:nvPr>
        </p:nvSpPr>
        <p:spPr/>
        <p:txBody>
          <a:bodyPr/>
          <a:lstStyle>
            <a:lvl1pPr>
              <a:defRPr/>
            </a:lvl1pPr>
          </a:lstStyle>
          <a:p>
            <a:fld id="{FB6E4BDF-02A6-9842-A2E9-2BB984E5A6D8}" type="slidenum">
              <a:rPr lang="en-US" altLang="en-US"/>
              <a:pPr/>
              <a:t>‹#›</a:t>
            </a:fld>
            <a:endParaRPr lang="en-US" altLang="en-US"/>
          </a:p>
        </p:txBody>
      </p:sp>
    </p:spTree>
    <p:extLst>
      <p:ext uri="{BB962C8B-B14F-4D97-AF65-F5344CB8AC3E}">
        <p14:creationId xmlns:p14="http://schemas.microsoft.com/office/powerpoint/2010/main" val="827080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4B19-3D3F-FA4F-83F8-ECC38AF3D7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3B89E2-7302-8642-96BA-91AAED1C8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9354D-1322-004E-B3F2-A0C53FAE425E}"/>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C9904831-B1D3-EA41-A8DA-EA4ECA692DDE}"/>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
        <p:nvSpPr>
          <p:cNvPr id="6" name="Slide Number Placeholder 5">
            <a:extLst>
              <a:ext uri="{FF2B5EF4-FFF2-40B4-BE49-F238E27FC236}">
                <a16:creationId xmlns:a16="http://schemas.microsoft.com/office/drawing/2014/main" id="{413280FA-0C45-8340-A3E9-C5A77F99E47A}"/>
              </a:ext>
            </a:extLst>
          </p:cNvPr>
          <p:cNvSpPr>
            <a:spLocks noGrp="1"/>
          </p:cNvSpPr>
          <p:nvPr>
            <p:ph type="sldNum" idx="12"/>
          </p:nvPr>
        </p:nvSpPr>
        <p:spPr/>
        <p:txBody>
          <a:bodyPr/>
          <a:lstStyle>
            <a:lvl1pPr>
              <a:defRPr/>
            </a:lvl1pPr>
          </a:lstStyle>
          <a:p>
            <a:fld id="{FFE98DDB-9349-AC41-86C8-57426BA7FD43}" type="slidenum">
              <a:rPr lang="en-US" altLang="en-US"/>
              <a:pPr/>
              <a:t>‹#›</a:t>
            </a:fld>
            <a:endParaRPr lang="en-US" altLang="en-US"/>
          </a:p>
        </p:txBody>
      </p:sp>
    </p:spTree>
    <p:extLst>
      <p:ext uri="{BB962C8B-B14F-4D97-AF65-F5344CB8AC3E}">
        <p14:creationId xmlns:p14="http://schemas.microsoft.com/office/powerpoint/2010/main" val="31968541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163B0-914D-7045-9D9A-87557B8C78CF}"/>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0FE13-AE4A-484B-B00F-B9E3000CF782}"/>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E6FC4-75EF-3845-8C29-2F897A81AD2E}"/>
              </a:ext>
            </a:extLst>
          </p:cNvPr>
          <p:cNvSpPr>
            <a:spLocks noGrp="1"/>
          </p:cNvSpPr>
          <p:nvPr>
            <p:ph type="dt" idx="10"/>
          </p:nvPr>
        </p:nvSpPr>
        <p:spPr/>
        <p:txBody>
          <a:bodyPr/>
          <a:lstStyle>
            <a:lvl1pPr>
              <a:defRPr/>
            </a:lvl1pPr>
          </a:lstStyle>
          <a:p>
            <a:r>
              <a:rPr lang="en-US" altLang="en-US"/>
              <a:t>09/26/18</a:t>
            </a:r>
          </a:p>
        </p:txBody>
      </p:sp>
      <p:sp>
        <p:nvSpPr>
          <p:cNvPr id="5" name="Footer Placeholder 4">
            <a:extLst>
              <a:ext uri="{FF2B5EF4-FFF2-40B4-BE49-F238E27FC236}">
                <a16:creationId xmlns:a16="http://schemas.microsoft.com/office/drawing/2014/main" id="{90654872-8AF0-EA41-A50E-A73348AA2BD2}"/>
              </a:ext>
            </a:extLst>
          </p:cNvPr>
          <p:cNvSpPr>
            <a:spLocks noGrp="1"/>
          </p:cNvSpPr>
          <p:nvPr>
            <p:ph type="ftr" idx="11"/>
          </p:nvPr>
        </p:nvSpPr>
        <p:spPr/>
        <p:txBody>
          <a:bodyPr/>
          <a:lstStyle>
            <a:lvl1pPr marL="0" indent="0">
              <a:buClr>
                <a:srgbClr val="000000"/>
              </a:buClr>
              <a:buSzPct val="100000"/>
              <a:buFontTx/>
              <a:buNone/>
              <a:defRPr sz="2400">
                <a:solidFill>
                  <a:srgbClr val="FFFFFF"/>
                </a:solidFill>
              </a:defRPr>
            </a:lvl1pPr>
          </a:lstStyle>
          <a:p>
            <a:pPr>
              <a:buClrTx/>
            </a:pPr>
            <a:endParaRPr lang="en-US" altLang="en-US" sz="1200"/>
          </a:p>
          <a:p>
            <a:pPr marL="209550" indent="-209550">
              <a:buSzPct val="45000"/>
              <a:buFont typeface="Wingdings" pitchFamily="2" charset="2"/>
              <a:buChar char=""/>
            </a:pPr>
            <a:r>
              <a:rPr lang="en-US" altLang="en-US">
                <a:solidFill>
                  <a:srgbClr val="000000"/>
                </a:solidFill>
              </a:rPr>
              <a:t>              </a:t>
            </a:r>
          </a:p>
        </p:txBody>
      </p:sp>
      <p:sp>
        <p:nvSpPr>
          <p:cNvPr id="6" name="Slide Number Placeholder 5">
            <a:extLst>
              <a:ext uri="{FF2B5EF4-FFF2-40B4-BE49-F238E27FC236}">
                <a16:creationId xmlns:a16="http://schemas.microsoft.com/office/drawing/2014/main" id="{AECB8249-99BC-884F-9ADE-6F69F423DC9F}"/>
              </a:ext>
            </a:extLst>
          </p:cNvPr>
          <p:cNvSpPr>
            <a:spLocks noGrp="1"/>
          </p:cNvSpPr>
          <p:nvPr>
            <p:ph type="sldNum" idx="12"/>
          </p:nvPr>
        </p:nvSpPr>
        <p:spPr/>
        <p:txBody>
          <a:bodyPr/>
          <a:lstStyle>
            <a:lvl1pPr>
              <a:defRPr/>
            </a:lvl1pPr>
          </a:lstStyle>
          <a:p>
            <a:fld id="{5AC75204-7EAB-044A-BADC-03266BE74A6B}" type="slidenum">
              <a:rPr lang="en-US" altLang="en-US"/>
              <a:pPr/>
              <a:t>‹#›</a:t>
            </a:fld>
            <a:endParaRPr lang="en-US" altLang="en-US"/>
          </a:p>
        </p:txBody>
      </p:sp>
    </p:spTree>
    <p:extLst>
      <p:ext uri="{BB962C8B-B14F-4D97-AF65-F5344CB8AC3E}">
        <p14:creationId xmlns:p14="http://schemas.microsoft.com/office/powerpoint/2010/main" val="1915952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8B39-87CE-0648-9830-9B293473716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BE9535-5E9A-4D4A-A4EE-8287E49878C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2DBBF1-7580-8943-B661-8A12070141B3}"/>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38408023-2323-414A-92E4-C54A1453B94F}"/>
              </a:ext>
            </a:extLst>
          </p:cNvPr>
          <p:cNvSpPr>
            <a:spLocks noGrp="1"/>
          </p:cNvSpPr>
          <p:nvPr>
            <p:ph type="sldNum" idx="11"/>
          </p:nvPr>
        </p:nvSpPr>
        <p:spPr/>
        <p:txBody>
          <a:bodyPr/>
          <a:lstStyle>
            <a:lvl1pPr>
              <a:defRPr/>
            </a:lvl1pPr>
          </a:lstStyle>
          <a:p>
            <a:fld id="{30B394D1-4361-6546-98C6-97601D99204E}" type="slidenum">
              <a:rPr lang="en-US" altLang="en-US"/>
              <a:pPr/>
              <a:t>‹#›</a:t>
            </a:fld>
            <a:endParaRPr lang="en-US" altLang="en-US"/>
          </a:p>
        </p:txBody>
      </p:sp>
    </p:spTree>
    <p:extLst>
      <p:ext uri="{BB962C8B-B14F-4D97-AF65-F5344CB8AC3E}">
        <p14:creationId xmlns:p14="http://schemas.microsoft.com/office/powerpoint/2010/main" val="2662369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8193-689C-B64E-B2F0-6791859B6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23067-1AC1-B349-94B6-C2315EAF30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1A9AA-FBD2-FD4D-891B-3A721A26012D}"/>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02D9BB9E-C1C2-3F4B-893B-C5C7B8DE1493}"/>
              </a:ext>
            </a:extLst>
          </p:cNvPr>
          <p:cNvSpPr>
            <a:spLocks noGrp="1"/>
          </p:cNvSpPr>
          <p:nvPr>
            <p:ph type="sldNum" idx="11"/>
          </p:nvPr>
        </p:nvSpPr>
        <p:spPr/>
        <p:txBody>
          <a:bodyPr/>
          <a:lstStyle>
            <a:lvl1pPr>
              <a:defRPr/>
            </a:lvl1pPr>
          </a:lstStyle>
          <a:p>
            <a:fld id="{1726E8DB-EF35-BC47-8401-4C9B80CBC950}" type="slidenum">
              <a:rPr lang="en-US" altLang="en-US"/>
              <a:pPr/>
              <a:t>‹#›</a:t>
            </a:fld>
            <a:endParaRPr lang="en-US" altLang="en-US"/>
          </a:p>
        </p:txBody>
      </p:sp>
    </p:spTree>
    <p:extLst>
      <p:ext uri="{BB962C8B-B14F-4D97-AF65-F5344CB8AC3E}">
        <p14:creationId xmlns:p14="http://schemas.microsoft.com/office/powerpoint/2010/main" val="17983002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DCC8-0AEA-3849-88C4-60CB9C08AB0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CCCF5-3081-5248-9840-8AD9B5890DB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B2362DA-29F9-3341-9278-9CD4BCC30B6F}"/>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AA6BC217-6172-2D47-804D-416FDB812AC8}"/>
              </a:ext>
            </a:extLst>
          </p:cNvPr>
          <p:cNvSpPr>
            <a:spLocks noGrp="1"/>
          </p:cNvSpPr>
          <p:nvPr>
            <p:ph type="sldNum" idx="11"/>
          </p:nvPr>
        </p:nvSpPr>
        <p:spPr/>
        <p:txBody>
          <a:bodyPr/>
          <a:lstStyle>
            <a:lvl1pPr>
              <a:defRPr/>
            </a:lvl1pPr>
          </a:lstStyle>
          <a:p>
            <a:fld id="{CDC376C9-332C-C74F-ABB1-DCCB7CD93C15}" type="slidenum">
              <a:rPr lang="en-US" altLang="en-US"/>
              <a:pPr/>
              <a:t>‹#›</a:t>
            </a:fld>
            <a:endParaRPr lang="en-US" altLang="en-US"/>
          </a:p>
        </p:txBody>
      </p:sp>
    </p:spTree>
    <p:extLst>
      <p:ext uri="{BB962C8B-B14F-4D97-AF65-F5344CB8AC3E}">
        <p14:creationId xmlns:p14="http://schemas.microsoft.com/office/powerpoint/2010/main" val="34985317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84F8B-332B-FA40-A34C-C4169CFDF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1CAE5-CE88-3747-9364-D13DB0F0A111}"/>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1146B2-C0FE-1441-9EA8-5BD9BDFF90F4}"/>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548F05-1B9B-9F41-8F83-A8940DFF333B}"/>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CDBD1758-FCA7-B64C-811C-911352BB4BE9}"/>
              </a:ext>
            </a:extLst>
          </p:cNvPr>
          <p:cNvSpPr>
            <a:spLocks noGrp="1"/>
          </p:cNvSpPr>
          <p:nvPr>
            <p:ph type="sldNum" idx="11"/>
          </p:nvPr>
        </p:nvSpPr>
        <p:spPr/>
        <p:txBody>
          <a:bodyPr/>
          <a:lstStyle>
            <a:lvl1pPr>
              <a:defRPr/>
            </a:lvl1pPr>
          </a:lstStyle>
          <a:p>
            <a:fld id="{A395CDD5-9AFC-C042-A145-7B768B36357A}" type="slidenum">
              <a:rPr lang="en-US" altLang="en-US"/>
              <a:pPr/>
              <a:t>‹#›</a:t>
            </a:fld>
            <a:endParaRPr lang="en-US" altLang="en-US"/>
          </a:p>
        </p:txBody>
      </p:sp>
    </p:spTree>
    <p:extLst>
      <p:ext uri="{BB962C8B-B14F-4D97-AF65-F5344CB8AC3E}">
        <p14:creationId xmlns:p14="http://schemas.microsoft.com/office/powerpoint/2010/main" val="86750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409C-6DDF-5D4D-994F-48388E6F5F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E57E0A-BD9C-9740-94D4-206D50F244FA}"/>
              </a:ext>
            </a:extLst>
          </p:cNvPr>
          <p:cNvSpPr>
            <a:spLocks noGrp="1"/>
          </p:cNvSpPr>
          <p:nvPr>
            <p:ph type="dt" idx="10"/>
          </p:nvPr>
        </p:nvSpPr>
        <p:spPr/>
        <p:txBody>
          <a:bodyPr/>
          <a:lstStyle>
            <a:lvl1pPr>
              <a:defRPr/>
            </a:lvl1pPr>
          </a:lstStyle>
          <a:p>
            <a:r>
              <a:rPr lang="en-US" altLang="en-US"/>
              <a:t>09/26/18</a:t>
            </a:r>
          </a:p>
        </p:txBody>
      </p:sp>
      <p:sp>
        <p:nvSpPr>
          <p:cNvPr id="4" name="Footer Placeholder 3">
            <a:extLst>
              <a:ext uri="{FF2B5EF4-FFF2-40B4-BE49-F238E27FC236}">
                <a16:creationId xmlns:a16="http://schemas.microsoft.com/office/drawing/2014/main" id="{DE8ED897-1CED-D943-9575-BBEE99AE21E6}"/>
              </a:ext>
            </a:extLst>
          </p:cNvPr>
          <p:cNvSpPr>
            <a:spLocks noGrp="1"/>
          </p:cNvSpPr>
          <p:nvPr>
            <p:ph type="ftr" idx="11"/>
          </p:nvPr>
        </p:nvSpPr>
        <p:spPr/>
        <p:txBody>
          <a:bodyPr/>
          <a:lstStyle>
            <a:lvl1pPr>
              <a:defRPr/>
            </a:lvl1pPr>
          </a:lstStyle>
          <a:p>
            <a:endParaRPr lang="en-US" altLang="en-US"/>
          </a:p>
          <a:p>
            <a:r>
              <a:rPr lang="en-US" altLang="en-US"/>
              <a:t>              </a:t>
            </a:r>
          </a:p>
        </p:txBody>
      </p:sp>
      <p:sp>
        <p:nvSpPr>
          <p:cNvPr id="5" name="Slide Number Placeholder 4">
            <a:extLst>
              <a:ext uri="{FF2B5EF4-FFF2-40B4-BE49-F238E27FC236}">
                <a16:creationId xmlns:a16="http://schemas.microsoft.com/office/drawing/2014/main" id="{5BF86CA3-F0FC-7C4C-B4B1-65C6B8B2A346}"/>
              </a:ext>
            </a:extLst>
          </p:cNvPr>
          <p:cNvSpPr>
            <a:spLocks noGrp="1"/>
          </p:cNvSpPr>
          <p:nvPr>
            <p:ph type="sldNum" idx="12"/>
          </p:nvPr>
        </p:nvSpPr>
        <p:spPr/>
        <p:txBody>
          <a:bodyPr/>
          <a:lstStyle>
            <a:lvl1pPr>
              <a:defRPr/>
            </a:lvl1pPr>
          </a:lstStyle>
          <a:p>
            <a:fld id="{59C1FAF0-AF0C-A84D-B934-2A1DCBFB1A95}" type="slidenum">
              <a:rPr lang="en-US" altLang="en-US"/>
              <a:pPr/>
              <a:t>‹#›</a:t>
            </a:fld>
            <a:endParaRPr lang="en-US" altLang="en-US"/>
          </a:p>
        </p:txBody>
      </p:sp>
    </p:spTree>
    <p:extLst>
      <p:ext uri="{BB962C8B-B14F-4D97-AF65-F5344CB8AC3E}">
        <p14:creationId xmlns:p14="http://schemas.microsoft.com/office/powerpoint/2010/main" val="3708443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1E99-EAAD-3944-A538-49E99DC937B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72451E-BB94-C341-B720-5541BD34F67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985E60-5E1C-DB44-8D63-7B15FB4F57F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67C502-25D9-F048-BA51-E4852AB8340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CE04A1-04B9-4A40-831B-F096CB53159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624897-23B3-6844-A6E3-A2C9D6E62B8C}"/>
              </a:ext>
            </a:extLst>
          </p:cNvPr>
          <p:cNvSpPr>
            <a:spLocks noGrp="1"/>
          </p:cNvSpPr>
          <p:nvPr>
            <p:ph type="dt" idx="10"/>
          </p:nvPr>
        </p:nvSpPr>
        <p:spPr/>
        <p:txBody>
          <a:bodyPr/>
          <a:lstStyle>
            <a:lvl1pPr>
              <a:defRPr/>
            </a:lvl1pPr>
          </a:lstStyle>
          <a:p>
            <a:r>
              <a:rPr lang="en-US" altLang="en-US"/>
              <a:t>09/26/18</a:t>
            </a:r>
          </a:p>
        </p:txBody>
      </p:sp>
      <p:sp>
        <p:nvSpPr>
          <p:cNvPr id="8" name="Slide Number Placeholder 7">
            <a:extLst>
              <a:ext uri="{FF2B5EF4-FFF2-40B4-BE49-F238E27FC236}">
                <a16:creationId xmlns:a16="http://schemas.microsoft.com/office/drawing/2014/main" id="{C3248BB6-0E9E-2443-A1EB-B3233BAC8BEA}"/>
              </a:ext>
            </a:extLst>
          </p:cNvPr>
          <p:cNvSpPr>
            <a:spLocks noGrp="1"/>
          </p:cNvSpPr>
          <p:nvPr>
            <p:ph type="sldNum" idx="11"/>
          </p:nvPr>
        </p:nvSpPr>
        <p:spPr/>
        <p:txBody>
          <a:bodyPr/>
          <a:lstStyle>
            <a:lvl1pPr>
              <a:defRPr/>
            </a:lvl1pPr>
          </a:lstStyle>
          <a:p>
            <a:fld id="{FB2CAA60-6561-944F-BD08-7384EF6E96AE}" type="slidenum">
              <a:rPr lang="en-US" altLang="en-US"/>
              <a:pPr/>
              <a:t>‹#›</a:t>
            </a:fld>
            <a:endParaRPr lang="en-US" altLang="en-US"/>
          </a:p>
        </p:txBody>
      </p:sp>
    </p:spTree>
    <p:extLst>
      <p:ext uri="{BB962C8B-B14F-4D97-AF65-F5344CB8AC3E}">
        <p14:creationId xmlns:p14="http://schemas.microsoft.com/office/powerpoint/2010/main" val="4201842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14E2-5319-AD49-930C-194D3379CA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F7B022-1C71-AE47-8569-D192A47558DD}"/>
              </a:ext>
            </a:extLst>
          </p:cNvPr>
          <p:cNvSpPr>
            <a:spLocks noGrp="1"/>
          </p:cNvSpPr>
          <p:nvPr>
            <p:ph type="dt" idx="10"/>
          </p:nvPr>
        </p:nvSpPr>
        <p:spPr/>
        <p:txBody>
          <a:bodyPr/>
          <a:lstStyle>
            <a:lvl1pPr>
              <a:defRPr/>
            </a:lvl1pPr>
          </a:lstStyle>
          <a:p>
            <a:r>
              <a:rPr lang="en-US" altLang="en-US"/>
              <a:t>09/26/18</a:t>
            </a:r>
          </a:p>
        </p:txBody>
      </p:sp>
      <p:sp>
        <p:nvSpPr>
          <p:cNvPr id="4" name="Slide Number Placeholder 3">
            <a:extLst>
              <a:ext uri="{FF2B5EF4-FFF2-40B4-BE49-F238E27FC236}">
                <a16:creationId xmlns:a16="http://schemas.microsoft.com/office/drawing/2014/main" id="{1C8C554E-DA09-A74B-95CA-D330E9BBDB75}"/>
              </a:ext>
            </a:extLst>
          </p:cNvPr>
          <p:cNvSpPr>
            <a:spLocks noGrp="1"/>
          </p:cNvSpPr>
          <p:nvPr>
            <p:ph type="sldNum" idx="11"/>
          </p:nvPr>
        </p:nvSpPr>
        <p:spPr/>
        <p:txBody>
          <a:bodyPr/>
          <a:lstStyle>
            <a:lvl1pPr>
              <a:defRPr/>
            </a:lvl1pPr>
          </a:lstStyle>
          <a:p>
            <a:fld id="{78D13231-9FF0-D249-B990-F9DF19EE7F0B}" type="slidenum">
              <a:rPr lang="en-US" altLang="en-US"/>
              <a:pPr/>
              <a:t>‹#›</a:t>
            </a:fld>
            <a:endParaRPr lang="en-US" altLang="en-US"/>
          </a:p>
        </p:txBody>
      </p:sp>
    </p:spTree>
    <p:extLst>
      <p:ext uri="{BB962C8B-B14F-4D97-AF65-F5344CB8AC3E}">
        <p14:creationId xmlns:p14="http://schemas.microsoft.com/office/powerpoint/2010/main" val="918886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7AB38-8387-6943-B9F2-DB072E174239}"/>
              </a:ext>
            </a:extLst>
          </p:cNvPr>
          <p:cNvSpPr>
            <a:spLocks noGrp="1"/>
          </p:cNvSpPr>
          <p:nvPr>
            <p:ph type="dt" idx="10"/>
          </p:nvPr>
        </p:nvSpPr>
        <p:spPr/>
        <p:txBody>
          <a:bodyPr/>
          <a:lstStyle>
            <a:lvl1pPr>
              <a:defRPr/>
            </a:lvl1pPr>
          </a:lstStyle>
          <a:p>
            <a:r>
              <a:rPr lang="en-US" altLang="en-US"/>
              <a:t>09/26/18</a:t>
            </a:r>
          </a:p>
        </p:txBody>
      </p:sp>
      <p:sp>
        <p:nvSpPr>
          <p:cNvPr id="3" name="Slide Number Placeholder 2">
            <a:extLst>
              <a:ext uri="{FF2B5EF4-FFF2-40B4-BE49-F238E27FC236}">
                <a16:creationId xmlns:a16="http://schemas.microsoft.com/office/drawing/2014/main" id="{15105E15-7686-B94C-8022-8E68536A545F}"/>
              </a:ext>
            </a:extLst>
          </p:cNvPr>
          <p:cNvSpPr>
            <a:spLocks noGrp="1"/>
          </p:cNvSpPr>
          <p:nvPr>
            <p:ph type="sldNum" idx="11"/>
          </p:nvPr>
        </p:nvSpPr>
        <p:spPr/>
        <p:txBody>
          <a:bodyPr/>
          <a:lstStyle>
            <a:lvl1pPr>
              <a:defRPr/>
            </a:lvl1pPr>
          </a:lstStyle>
          <a:p>
            <a:fld id="{42A4DDB5-F4D3-1E42-806E-481B73D09B7E}" type="slidenum">
              <a:rPr lang="en-US" altLang="en-US"/>
              <a:pPr/>
              <a:t>‹#›</a:t>
            </a:fld>
            <a:endParaRPr lang="en-US" altLang="en-US"/>
          </a:p>
        </p:txBody>
      </p:sp>
    </p:spTree>
    <p:extLst>
      <p:ext uri="{BB962C8B-B14F-4D97-AF65-F5344CB8AC3E}">
        <p14:creationId xmlns:p14="http://schemas.microsoft.com/office/powerpoint/2010/main" val="1452209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99AA-D1A5-9441-AC2F-10C39896F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620A37-9FBB-6345-B0A9-1E43288741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A8051A-1706-4347-A7C3-EE8143C90E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A21862-6A64-D847-8BBE-C84222F73ED4}"/>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55B60D66-B6EC-0D42-9A16-6D813A72CEA6}"/>
              </a:ext>
            </a:extLst>
          </p:cNvPr>
          <p:cNvSpPr>
            <a:spLocks noGrp="1"/>
          </p:cNvSpPr>
          <p:nvPr>
            <p:ph type="sldNum" idx="11"/>
          </p:nvPr>
        </p:nvSpPr>
        <p:spPr/>
        <p:txBody>
          <a:bodyPr/>
          <a:lstStyle>
            <a:lvl1pPr>
              <a:defRPr/>
            </a:lvl1pPr>
          </a:lstStyle>
          <a:p>
            <a:fld id="{A0AD4B07-29A1-B14A-ADF0-C160B34096C0}" type="slidenum">
              <a:rPr lang="en-US" altLang="en-US"/>
              <a:pPr/>
              <a:t>‹#›</a:t>
            </a:fld>
            <a:endParaRPr lang="en-US" altLang="en-US"/>
          </a:p>
        </p:txBody>
      </p:sp>
    </p:spTree>
    <p:extLst>
      <p:ext uri="{BB962C8B-B14F-4D97-AF65-F5344CB8AC3E}">
        <p14:creationId xmlns:p14="http://schemas.microsoft.com/office/powerpoint/2010/main" val="129235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0851-43A9-6C41-BC17-FD102CA0E17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5B07A9-6961-B94D-80AE-E336D66D968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CA7928-4152-464C-86AC-1CFEDB85E6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05FB9-0640-C740-BD53-7CB35B3AB369}"/>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E3E2DCF5-DE96-4244-B00B-74E8E2B7A339}"/>
              </a:ext>
            </a:extLst>
          </p:cNvPr>
          <p:cNvSpPr>
            <a:spLocks noGrp="1"/>
          </p:cNvSpPr>
          <p:nvPr>
            <p:ph type="sldNum" idx="11"/>
          </p:nvPr>
        </p:nvSpPr>
        <p:spPr/>
        <p:txBody>
          <a:bodyPr/>
          <a:lstStyle>
            <a:lvl1pPr>
              <a:defRPr/>
            </a:lvl1pPr>
          </a:lstStyle>
          <a:p>
            <a:fld id="{F906CA28-EC0F-1B4C-9257-772AA039D12A}" type="slidenum">
              <a:rPr lang="en-US" altLang="en-US"/>
              <a:pPr/>
              <a:t>‹#›</a:t>
            </a:fld>
            <a:endParaRPr lang="en-US" altLang="en-US"/>
          </a:p>
        </p:txBody>
      </p:sp>
    </p:spTree>
    <p:extLst>
      <p:ext uri="{BB962C8B-B14F-4D97-AF65-F5344CB8AC3E}">
        <p14:creationId xmlns:p14="http://schemas.microsoft.com/office/powerpoint/2010/main" val="773068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95C2-DC20-5B45-B652-06DA402208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876C42-4622-BD42-9E49-71A25F8E94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FFFA6-3EDC-FE48-BC37-788ADF7D6B8B}"/>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706F59A4-FDE0-9649-9FFD-6FAA6327EFDE}"/>
              </a:ext>
            </a:extLst>
          </p:cNvPr>
          <p:cNvSpPr>
            <a:spLocks noGrp="1"/>
          </p:cNvSpPr>
          <p:nvPr>
            <p:ph type="sldNum" idx="11"/>
          </p:nvPr>
        </p:nvSpPr>
        <p:spPr/>
        <p:txBody>
          <a:bodyPr/>
          <a:lstStyle>
            <a:lvl1pPr>
              <a:defRPr/>
            </a:lvl1pPr>
          </a:lstStyle>
          <a:p>
            <a:fld id="{C68E625A-B323-B444-9398-6BA2A3506205}" type="slidenum">
              <a:rPr lang="en-US" altLang="en-US"/>
              <a:pPr/>
              <a:t>‹#›</a:t>
            </a:fld>
            <a:endParaRPr lang="en-US" altLang="en-US"/>
          </a:p>
        </p:txBody>
      </p:sp>
    </p:spTree>
    <p:extLst>
      <p:ext uri="{BB962C8B-B14F-4D97-AF65-F5344CB8AC3E}">
        <p14:creationId xmlns:p14="http://schemas.microsoft.com/office/powerpoint/2010/main" val="42513121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05B8FC-6222-7540-936E-85497C49AC0B}"/>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AB629C-B4E4-B940-A6C0-4314B7AB925A}"/>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D9AB5-86DD-7C43-BC3D-38FABA2F77B6}"/>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B0A59CEB-517E-5846-9A5F-AF1CDFC732A7}"/>
              </a:ext>
            </a:extLst>
          </p:cNvPr>
          <p:cNvSpPr>
            <a:spLocks noGrp="1"/>
          </p:cNvSpPr>
          <p:nvPr>
            <p:ph type="sldNum" idx="11"/>
          </p:nvPr>
        </p:nvSpPr>
        <p:spPr/>
        <p:txBody>
          <a:bodyPr/>
          <a:lstStyle>
            <a:lvl1pPr>
              <a:defRPr/>
            </a:lvl1pPr>
          </a:lstStyle>
          <a:p>
            <a:fld id="{8606ECC4-441F-254B-835D-7E612AE8844C}" type="slidenum">
              <a:rPr lang="en-US" altLang="en-US"/>
              <a:pPr/>
              <a:t>‹#›</a:t>
            </a:fld>
            <a:endParaRPr lang="en-US" altLang="en-US"/>
          </a:p>
        </p:txBody>
      </p:sp>
    </p:spTree>
    <p:extLst>
      <p:ext uri="{BB962C8B-B14F-4D97-AF65-F5344CB8AC3E}">
        <p14:creationId xmlns:p14="http://schemas.microsoft.com/office/powerpoint/2010/main" val="11958701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8441-5982-2B4F-B179-98E5260B849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A665E9-B70C-A942-B5A8-D0430765C55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37ECB1-FDAF-4249-9058-1B88C69B9F08}"/>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79FD95D8-8974-7345-9FD2-A1C235321927}"/>
              </a:ext>
            </a:extLst>
          </p:cNvPr>
          <p:cNvSpPr>
            <a:spLocks noGrp="1"/>
          </p:cNvSpPr>
          <p:nvPr>
            <p:ph type="sldNum" idx="11"/>
          </p:nvPr>
        </p:nvSpPr>
        <p:spPr/>
        <p:txBody>
          <a:bodyPr/>
          <a:lstStyle>
            <a:lvl1pPr>
              <a:defRPr/>
            </a:lvl1pPr>
          </a:lstStyle>
          <a:p>
            <a:fld id="{406DD400-2857-3848-822D-C8F290BA24C7}" type="slidenum">
              <a:rPr lang="en-US" altLang="en-US"/>
              <a:pPr/>
              <a:t>‹#›</a:t>
            </a:fld>
            <a:endParaRPr lang="en-US" altLang="en-US"/>
          </a:p>
        </p:txBody>
      </p:sp>
    </p:spTree>
    <p:extLst>
      <p:ext uri="{BB962C8B-B14F-4D97-AF65-F5344CB8AC3E}">
        <p14:creationId xmlns:p14="http://schemas.microsoft.com/office/powerpoint/2010/main" val="35307532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3E59-77EA-3B49-8215-F3EDF594E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BE0FF-DC5F-A547-B81E-06A27716DE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41468-0A85-8B4F-8900-8BA06ACDE17B}"/>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809402D7-5E7A-8944-A3D4-EC3DCD80CACE}"/>
              </a:ext>
            </a:extLst>
          </p:cNvPr>
          <p:cNvSpPr>
            <a:spLocks noGrp="1"/>
          </p:cNvSpPr>
          <p:nvPr>
            <p:ph type="sldNum" idx="11"/>
          </p:nvPr>
        </p:nvSpPr>
        <p:spPr/>
        <p:txBody>
          <a:bodyPr/>
          <a:lstStyle>
            <a:lvl1pPr>
              <a:defRPr/>
            </a:lvl1pPr>
          </a:lstStyle>
          <a:p>
            <a:fld id="{2A167627-EEB5-1247-844E-733665B1310F}" type="slidenum">
              <a:rPr lang="en-US" altLang="en-US"/>
              <a:pPr/>
              <a:t>‹#›</a:t>
            </a:fld>
            <a:endParaRPr lang="en-US" altLang="en-US"/>
          </a:p>
        </p:txBody>
      </p:sp>
    </p:spTree>
    <p:extLst>
      <p:ext uri="{BB962C8B-B14F-4D97-AF65-F5344CB8AC3E}">
        <p14:creationId xmlns:p14="http://schemas.microsoft.com/office/powerpoint/2010/main" val="40892859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F035-CFEF-424B-ABEC-51004A3DD37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EFB404-8721-DE4A-A62F-42073C8C574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3CC0E31-99E7-3A44-8252-54E835F329D7}"/>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4F2F2072-8576-3649-A9D8-E77AE96E5A9C}"/>
              </a:ext>
            </a:extLst>
          </p:cNvPr>
          <p:cNvSpPr>
            <a:spLocks noGrp="1"/>
          </p:cNvSpPr>
          <p:nvPr>
            <p:ph type="sldNum" idx="11"/>
          </p:nvPr>
        </p:nvSpPr>
        <p:spPr/>
        <p:txBody>
          <a:bodyPr/>
          <a:lstStyle>
            <a:lvl1pPr>
              <a:defRPr/>
            </a:lvl1pPr>
          </a:lstStyle>
          <a:p>
            <a:fld id="{11AFF53B-B74E-4C48-9A7E-7600CB8B415C}" type="slidenum">
              <a:rPr lang="en-US" altLang="en-US"/>
              <a:pPr/>
              <a:t>‹#›</a:t>
            </a:fld>
            <a:endParaRPr lang="en-US" altLang="en-US"/>
          </a:p>
        </p:txBody>
      </p:sp>
    </p:spTree>
    <p:extLst>
      <p:ext uri="{BB962C8B-B14F-4D97-AF65-F5344CB8AC3E}">
        <p14:creationId xmlns:p14="http://schemas.microsoft.com/office/powerpoint/2010/main" val="4120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06B2FB-F793-EE4C-827A-9CC7BA3E387E}"/>
              </a:ext>
            </a:extLst>
          </p:cNvPr>
          <p:cNvSpPr>
            <a:spLocks noGrp="1"/>
          </p:cNvSpPr>
          <p:nvPr>
            <p:ph type="dt" idx="10"/>
          </p:nvPr>
        </p:nvSpPr>
        <p:spPr/>
        <p:txBody>
          <a:bodyPr/>
          <a:lstStyle>
            <a:lvl1pPr>
              <a:defRPr/>
            </a:lvl1pPr>
          </a:lstStyle>
          <a:p>
            <a:r>
              <a:rPr lang="en-US" altLang="en-US"/>
              <a:t>09/26/18</a:t>
            </a:r>
          </a:p>
        </p:txBody>
      </p:sp>
      <p:sp>
        <p:nvSpPr>
          <p:cNvPr id="3" name="Footer Placeholder 2">
            <a:extLst>
              <a:ext uri="{FF2B5EF4-FFF2-40B4-BE49-F238E27FC236}">
                <a16:creationId xmlns:a16="http://schemas.microsoft.com/office/drawing/2014/main" id="{9CC139E2-8FC2-6449-A37C-D43E245612FA}"/>
              </a:ext>
            </a:extLst>
          </p:cNvPr>
          <p:cNvSpPr>
            <a:spLocks noGrp="1"/>
          </p:cNvSpPr>
          <p:nvPr>
            <p:ph type="ftr" idx="11"/>
          </p:nvPr>
        </p:nvSpPr>
        <p:spPr/>
        <p:txBody>
          <a:bodyPr/>
          <a:lstStyle>
            <a:lvl1pPr>
              <a:defRPr/>
            </a:lvl1pPr>
          </a:lstStyle>
          <a:p>
            <a:endParaRPr lang="en-US" altLang="en-US"/>
          </a:p>
          <a:p>
            <a:r>
              <a:rPr lang="en-US" altLang="en-US"/>
              <a:t>              </a:t>
            </a:r>
          </a:p>
        </p:txBody>
      </p:sp>
      <p:sp>
        <p:nvSpPr>
          <p:cNvPr id="4" name="Slide Number Placeholder 3">
            <a:extLst>
              <a:ext uri="{FF2B5EF4-FFF2-40B4-BE49-F238E27FC236}">
                <a16:creationId xmlns:a16="http://schemas.microsoft.com/office/drawing/2014/main" id="{CC06C031-9468-844E-93BA-B59D1D6C20B4}"/>
              </a:ext>
            </a:extLst>
          </p:cNvPr>
          <p:cNvSpPr>
            <a:spLocks noGrp="1"/>
          </p:cNvSpPr>
          <p:nvPr>
            <p:ph type="sldNum" idx="12"/>
          </p:nvPr>
        </p:nvSpPr>
        <p:spPr/>
        <p:txBody>
          <a:bodyPr/>
          <a:lstStyle>
            <a:lvl1pPr>
              <a:defRPr/>
            </a:lvl1pPr>
          </a:lstStyle>
          <a:p>
            <a:fld id="{9E9EB352-1460-2A47-8DFE-BEA707477743}" type="slidenum">
              <a:rPr lang="en-US" altLang="en-US"/>
              <a:pPr/>
              <a:t>‹#›</a:t>
            </a:fld>
            <a:endParaRPr lang="en-US" altLang="en-US"/>
          </a:p>
        </p:txBody>
      </p:sp>
    </p:spTree>
    <p:extLst>
      <p:ext uri="{BB962C8B-B14F-4D97-AF65-F5344CB8AC3E}">
        <p14:creationId xmlns:p14="http://schemas.microsoft.com/office/powerpoint/2010/main" val="30019847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59DB-7D46-C748-BE34-C25CD877E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65682-48D9-9B4A-822C-FF6B36CC4AD5}"/>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196F36-43BC-3844-8887-51777CD69FC6}"/>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0FF63-B6CB-F640-A10D-D801509BFA60}"/>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98B5A90F-85A8-1843-9DBE-6D90B5EE672E}"/>
              </a:ext>
            </a:extLst>
          </p:cNvPr>
          <p:cNvSpPr>
            <a:spLocks noGrp="1"/>
          </p:cNvSpPr>
          <p:nvPr>
            <p:ph type="sldNum" idx="11"/>
          </p:nvPr>
        </p:nvSpPr>
        <p:spPr/>
        <p:txBody>
          <a:bodyPr/>
          <a:lstStyle>
            <a:lvl1pPr>
              <a:defRPr/>
            </a:lvl1pPr>
          </a:lstStyle>
          <a:p>
            <a:fld id="{3586668C-9DD4-0F4B-BE82-69CC4FF7DB72}" type="slidenum">
              <a:rPr lang="en-US" altLang="en-US"/>
              <a:pPr/>
              <a:t>‹#›</a:t>
            </a:fld>
            <a:endParaRPr lang="en-US" altLang="en-US"/>
          </a:p>
        </p:txBody>
      </p:sp>
    </p:spTree>
    <p:extLst>
      <p:ext uri="{BB962C8B-B14F-4D97-AF65-F5344CB8AC3E}">
        <p14:creationId xmlns:p14="http://schemas.microsoft.com/office/powerpoint/2010/main" val="1671447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9F9B-4B1F-E84E-8035-F92E9D1DDD1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4B55FE-81A3-434C-9EAB-8EFC2C38195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A0ACE-C74E-BF45-B7DC-4B3084106FF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0F6820-44A0-D344-BA95-487AE162AA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E36B3-B172-434B-ABE5-D0FBEEF602D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874EC4-7916-7144-8463-F0BD8DE4B990}"/>
              </a:ext>
            </a:extLst>
          </p:cNvPr>
          <p:cNvSpPr>
            <a:spLocks noGrp="1"/>
          </p:cNvSpPr>
          <p:nvPr>
            <p:ph type="dt" idx="10"/>
          </p:nvPr>
        </p:nvSpPr>
        <p:spPr/>
        <p:txBody>
          <a:bodyPr/>
          <a:lstStyle>
            <a:lvl1pPr>
              <a:defRPr/>
            </a:lvl1pPr>
          </a:lstStyle>
          <a:p>
            <a:r>
              <a:rPr lang="en-US" altLang="en-US"/>
              <a:t>09/26/18</a:t>
            </a:r>
          </a:p>
        </p:txBody>
      </p:sp>
      <p:sp>
        <p:nvSpPr>
          <p:cNvPr id="8" name="Slide Number Placeholder 7">
            <a:extLst>
              <a:ext uri="{FF2B5EF4-FFF2-40B4-BE49-F238E27FC236}">
                <a16:creationId xmlns:a16="http://schemas.microsoft.com/office/drawing/2014/main" id="{B8045A02-D188-4141-A13F-2959AF716D03}"/>
              </a:ext>
            </a:extLst>
          </p:cNvPr>
          <p:cNvSpPr>
            <a:spLocks noGrp="1"/>
          </p:cNvSpPr>
          <p:nvPr>
            <p:ph type="sldNum" idx="11"/>
          </p:nvPr>
        </p:nvSpPr>
        <p:spPr/>
        <p:txBody>
          <a:bodyPr/>
          <a:lstStyle>
            <a:lvl1pPr>
              <a:defRPr/>
            </a:lvl1pPr>
          </a:lstStyle>
          <a:p>
            <a:fld id="{398CAB61-3482-5C46-9741-75D675D5AE9B}" type="slidenum">
              <a:rPr lang="en-US" altLang="en-US"/>
              <a:pPr/>
              <a:t>‹#›</a:t>
            </a:fld>
            <a:endParaRPr lang="en-US" altLang="en-US"/>
          </a:p>
        </p:txBody>
      </p:sp>
    </p:spTree>
    <p:extLst>
      <p:ext uri="{BB962C8B-B14F-4D97-AF65-F5344CB8AC3E}">
        <p14:creationId xmlns:p14="http://schemas.microsoft.com/office/powerpoint/2010/main" val="3972958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6515-8071-9746-A4B8-2FD46DE26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E3CCA-711F-3C4E-A508-37704E63519C}"/>
              </a:ext>
            </a:extLst>
          </p:cNvPr>
          <p:cNvSpPr>
            <a:spLocks noGrp="1"/>
          </p:cNvSpPr>
          <p:nvPr>
            <p:ph type="dt" idx="10"/>
          </p:nvPr>
        </p:nvSpPr>
        <p:spPr/>
        <p:txBody>
          <a:bodyPr/>
          <a:lstStyle>
            <a:lvl1pPr>
              <a:defRPr/>
            </a:lvl1pPr>
          </a:lstStyle>
          <a:p>
            <a:r>
              <a:rPr lang="en-US" altLang="en-US"/>
              <a:t>09/26/18</a:t>
            </a:r>
          </a:p>
        </p:txBody>
      </p:sp>
      <p:sp>
        <p:nvSpPr>
          <p:cNvPr id="4" name="Slide Number Placeholder 3">
            <a:extLst>
              <a:ext uri="{FF2B5EF4-FFF2-40B4-BE49-F238E27FC236}">
                <a16:creationId xmlns:a16="http://schemas.microsoft.com/office/drawing/2014/main" id="{BFDD21E1-8D0B-5241-AB1F-EFA832F2A998}"/>
              </a:ext>
            </a:extLst>
          </p:cNvPr>
          <p:cNvSpPr>
            <a:spLocks noGrp="1"/>
          </p:cNvSpPr>
          <p:nvPr>
            <p:ph type="sldNum" idx="11"/>
          </p:nvPr>
        </p:nvSpPr>
        <p:spPr/>
        <p:txBody>
          <a:bodyPr/>
          <a:lstStyle>
            <a:lvl1pPr>
              <a:defRPr/>
            </a:lvl1pPr>
          </a:lstStyle>
          <a:p>
            <a:fld id="{CE528D5D-E749-4E4A-992C-C6264B713F0D}" type="slidenum">
              <a:rPr lang="en-US" altLang="en-US"/>
              <a:pPr/>
              <a:t>‹#›</a:t>
            </a:fld>
            <a:endParaRPr lang="en-US" altLang="en-US"/>
          </a:p>
        </p:txBody>
      </p:sp>
    </p:spTree>
    <p:extLst>
      <p:ext uri="{BB962C8B-B14F-4D97-AF65-F5344CB8AC3E}">
        <p14:creationId xmlns:p14="http://schemas.microsoft.com/office/powerpoint/2010/main" val="40864419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82AD2-9151-6C45-BE28-9AFF678B8C09}"/>
              </a:ext>
            </a:extLst>
          </p:cNvPr>
          <p:cNvSpPr>
            <a:spLocks noGrp="1"/>
          </p:cNvSpPr>
          <p:nvPr>
            <p:ph type="dt" idx="10"/>
          </p:nvPr>
        </p:nvSpPr>
        <p:spPr/>
        <p:txBody>
          <a:bodyPr/>
          <a:lstStyle>
            <a:lvl1pPr>
              <a:defRPr/>
            </a:lvl1pPr>
          </a:lstStyle>
          <a:p>
            <a:r>
              <a:rPr lang="en-US" altLang="en-US"/>
              <a:t>09/26/18</a:t>
            </a:r>
          </a:p>
        </p:txBody>
      </p:sp>
      <p:sp>
        <p:nvSpPr>
          <p:cNvPr id="3" name="Slide Number Placeholder 2">
            <a:extLst>
              <a:ext uri="{FF2B5EF4-FFF2-40B4-BE49-F238E27FC236}">
                <a16:creationId xmlns:a16="http://schemas.microsoft.com/office/drawing/2014/main" id="{229F4E00-4421-514D-BE21-133B7E77591B}"/>
              </a:ext>
            </a:extLst>
          </p:cNvPr>
          <p:cNvSpPr>
            <a:spLocks noGrp="1"/>
          </p:cNvSpPr>
          <p:nvPr>
            <p:ph type="sldNum" idx="11"/>
          </p:nvPr>
        </p:nvSpPr>
        <p:spPr/>
        <p:txBody>
          <a:bodyPr/>
          <a:lstStyle>
            <a:lvl1pPr>
              <a:defRPr/>
            </a:lvl1pPr>
          </a:lstStyle>
          <a:p>
            <a:fld id="{050665A5-00F4-814F-817B-03C32E1A84A0}" type="slidenum">
              <a:rPr lang="en-US" altLang="en-US"/>
              <a:pPr/>
              <a:t>‹#›</a:t>
            </a:fld>
            <a:endParaRPr lang="en-US" altLang="en-US"/>
          </a:p>
        </p:txBody>
      </p:sp>
    </p:spTree>
    <p:extLst>
      <p:ext uri="{BB962C8B-B14F-4D97-AF65-F5344CB8AC3E}">
        <p14:creationId xmlns:p14="http://schemas.microsoft.com/office/powerpoint/2010/main" val="21792956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0B26-D739-C74D-AE3E-75DBE94C464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EA461-9ECD-C846-8772-F7A8615598C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3096CB-F579-9E4C-A01B-F10988536A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214B1-28D7-7442-85E5-B0DD57C21027}"/>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5CA2C6D2-F0B9-B648-9E0F-1FB50C3B02FF}"/>
              </a:ext>
            </a:extLst>
          </p:cNvPr>
          <p:cNvSpPr>
            <a:spLocks noGrp="1"/>
          </p:cNvSpPr>
          <p:nvPr>
            <p:ph type="sldNum" idx="11"/>
          </p:nvPr>
        </p:nvSpPr>
        <p:spPr/>
        <p:txBody>
          <a:bodyPr/>
          <a:lstStyle>
            <a:lvl1pPr>
              <a:defRPr/>
            </a:lvl1pPr>
          </a:lstStyle>
          <a:p>
            <a:fld id="{74BCA0A4-1F0D-E547-8146-68164E1FD22D}" type="slidenum">
              <a:rPr lang="en-US" altLang="en-US"/>
              <a:pPr/>
              <a:t>‹#›</a:t>
            </a:fld>
            <a:endParaRPr lang="en-US" altLang="en-US"/>
          </a:p>
        </p:txBody>
      </p:sp>
    </p:spTree>
    <p:extLst>
      <p:ext uri="{BB962C8B-B14F-4D97-AF65-F5344CB8AC3E}">
        <p14:creationId xmlns:p14="http://schemas.microsoft.com/office/powerpoint/2010/main" val="1273633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3106-555B-6647-9AA4-612F6D93FBA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EC17A4-C9D6-4F44-9ADD-7D679F0CFF3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E6670-AE79-2D4D-86E6-FAE19F69711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DD39F-8403-E840-AFEC-FF118FA6965D}"/>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D1098DBD-25D6-8F4B-9004-01E507D918A0}"/>
              </a:ext>
            </a:extLst>
          </p:cNvPr>
          <p:cNvSpPr>
            <a:spLocks noGrp="1"/>
          </p:cNvSpPr>
          <p:nvPr>
            <p:ph type="sldNum" idx="11"/>
          </p:nvPr>
        </p:nvSpPr>
        <p:spPr/>
        <p:txBody>
          <a:bodyPr/>
          <a:lstStyle>
            <a:lvl1pPr>
              <a:defRPr/>
            </a:lvl1pPr>
          </a:lstStyle>
          <a:p>
            <a:fld id="{6EBD9772-E8E9-7A46-9E59-B83EAFCE728B}" type="slidenum">
              <a:rPr lang="en-US" altLang="en-US"/>
              <a:pPr/>
              <a:t>‹#›</a:t>
            </a:fld>
            <a:endParaRPr lang="en-US" altLang="en-US"/>
          </a:p>
        </p:txBody>
      </p:sp>
    </p:spTree>
    <p:extLst>
      <p:ext uri="{BB962C8B-B14F-4D97-AF65-F5344CB8AC3E}">
        <p14:creationId xmlns:p14="http://schemas.microsoft.com/office/powerpoint/2010/main" val="15852949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F964-3BD4-D24A-89AB-E7D7284AE8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BD65C4-4623-5C45-8103-6DF92541ED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EB7D3-EE01-C145-A10B-2B216B8591D8}"/>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F0CC7F91-EC99-5B4B-827A-6FDD0FA3FA66}"/>
              </a:ext>
            </a:extLst>
          </p:cNvPr>
          <p:cNvSpPr>
            <a:spLocks noGrp="1"/>
          </p:cNvSpPr>
          <p:nvPr>
            <p:ph type="sldNum" idx="11"/>
          </p:nvPr>
        </p:nvSpPr>
        <p:spPr/>
        <p:txBody>
          <a:bodyPr/>
          <a:lstStyle>
            <a:lvl1pPr>
              <a:defRPr/>
            </a:lvl1pPr>
          </a:lstStyle>
          <a:p>
            <a:fld id="{54B9FFFB-2493-9141-9EA3-227BFBC2E3BB}" type="slidenum">
              <a:rPr lang="en-US" altLang="en-US"/>
              <a:pPr/>
              <a:t>‹#›</a:t>
            </a:fld>
            <a:endParaRPr lang="en-US" altLang="en-US"/>
          </a:p>
        </p:txBody>
      </p:sp>
    </p:spTree>
    <p:extLst>
      <p:ext uri="{BB962C8B-B14F-4D97-AF65-F5344CB8AC3E}">
        <p14:creationId xmlns:p14="http://schemas.microsoft.com/office/powerpoint/2010/main" val="36503484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10F3D0-B75C-E94C-8BED-0FB0F25B2B43}"/>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3B4CEA-D209-5F49-9BA1-EE6540C35B13}"/>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46B55-DED7-D643-9CDA-A2166B90C6DC}"/>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19FE17C8-2829-B74D-9FCD-EC4CDF797DB9}"/>
              </a:ext>
            </a:extLst>
          </p:cNvPr>
          <p:cNvSpPr>
            <a:spLocks noGrp="1"/>
          </p:cNvSpPr>
          <p:nvPr>
            <p:ph type="sldNum" idx="11"/>
          </p:nvPr>
        </p:nvSpPr>
        <p:spPr/>
        <p:txBody>
          <a:bodyPr/>
          <a:lstStyle>
            <a:lvl1pPr>
              <a:defRPr/>
            </a:lvl1pPr>
          </a:lstStyle>
          <a:p>
            <a:fld id="{03885650-4ACA-E142-826D-99C2C6B85EC3}" type="slidenum">
              <a:rPr lang="en-US" altLang="en-US"/>
              <a:pPr/>
              <a:t>‹#›</a:t>
            </a:fld>
            <a:endParaRPr lang="en-US" altLang="en-US"/>
          </a:p>
        </p:txBody>
      </p:sp>
    </p:spTree>
    <p:extLst>
      <p:ext uri="{BB962C8B-B14F-4D97-AF65-F5344CB8AC3E}">
        <p14:creationId xmlns:p14="http://schemas.microsoft.com/office/powerpoint/2010/main" val="13296370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588E-6ED8-CA40-BEDF-958ED48F4AA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9E5ABF-1005-2540-9BA8-06683EECDDA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01C96E-4096-5442-9EB6-68D2D261FE02}"/>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53886ED3-749E-3A41-A0A7-038A9A8A7726}"/>
              </a:ext>
            </a:extLst>
          </p:cNvPr>
          <p:cNvSpPr>
            <a:spLocks noGrp="1"/>
          </p:cNvSpPr>
          <p:nvPr>
            <p:ph type="sldNum" idx="11"/>
          </p:nvPr>
        </p:nvSpPr>
        <p:spPr/>
        <p:txBody>
          <a:bodyPr/>
          <a:lstStyle>
            <a:lvl1pPr>
              <a:defRPr/>
            </a:lvl1pPr>
          </a:lstStyle>
          <a:p>
            <a:fld id="{C39F9632-E714-5F4C-B673-EDA48B35535A}" type="slidenum">
              <a:rPr lang="en-US" altLang="en-US"/>
              <a:pPr/>
              <a:t>‹#›</a:t>
            </a:fld>
            <a:endParaRPr lang="en-US" altLang="en-US"/>
          </a:p>
        </p:txBody>
      </p:sp>
    </p:spTree>
    <p:extLst>
      <p:ext uri="{BB962C8B-B14F-4D97-AF65-F5344CB8AC3E}">
        <p14:creationId xmlns:p14="http://schemas.microsoft.com/office/powerpoint/2010/main" val="15800811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FD32-62C2-C04D-A7A9-56BA340F4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4D99B-A83B-FC47-A8BE-80EE59C325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7C755-D362-074F-8EE8-606395B50A58}"/>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8198E992-94C8-F748-9CB7-3BA0F00D5F8C}"/>
              </a:ext>
            </a:extLst>
          </p:cNvPr>
          <p:cNvSpPr>
            <a:spLocks noGrp="1"/>
          </p:cNvSpPr>
          <p:nvPr>
            <p:ph type="sldNum" idx="11"/>
          </p:nvPr>
        </p:nvSpPr>
        <p:spPr/>
        <p:txBody>
          <a:bodyPr/>
          <a:lstStyle>
            <a:lvl1pPr>
              <a:defRPr/>
            </a:lvl1pPr>
          </a:lstStyle>
          <a:p>
            <a:fld id="{C737C988-F9FC-A14A-AAD2-F30962947C60}" type="slidenum">
              <a:rPr lang="en-US" altLang="en-US"/>
              <a:pPr/>
              <a:t>‹#›</a:t>
            </a:fld>
            <a:endParaRPr lang="en-US" altLang="en-US"/>
          </a:p>
        </p:txBody>
      </p:sp>
    </p:spTree>
    <p:extLst>
      <p:ext uri="{BB962C8B-B14F-4D97-AF65-F5344CB8AC3E}">
        <p14:creationId xmlns:p14="http://schemas.microsoft.com/office/powerpoint/2010/main" val="117626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6544-3143-F244-85E7-EF4DD17677F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34577-E70D-9F4E-AC91-6CAC7F98CB6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B86130-053C-274A-9272-D6B5BA49F21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008B6-5FDC-E140-AB95-66A68ABD743D}"/>
              </a:ext>
            </a:extLst>
          </p:cNvPr>
          <p:cNvSpPr>
            <a:spLocks noGrp="1"/>
          </p:cNvSpPr>
          <p:nvPr>
            <p:ph type="dt" idx="10"/>
          </p:nvPr>
        </p:nvSpPr>
        <p:spPr/>
        <p:txBody>
          <a:bodyPr/>
          <a:lstStyle>
            <a:lvl1pPr>
              <a:defRPr/>
            </a:lvl1pPr>
          </a:lstStyle>
          <a:p>
            <a:r>
              <a:rPr lang="en-US" altLang="en-US"/>
              <a:t>09/26/18</a:t>
            </a:r>
          </a:p>
        </p:txBody>
      </p:sp>
      <p:sp>
        <p:nvSpPr>
          <p:cNvPr id="6" name="Footer Placeholder 5">
            <a:extLst>
              <a:ext uri="{FF2B5EF4-FFF2-40B4-BE49-F238E27FC236}">
                <a16:creationId xmlns:a16="http://schemas.microsoft.com/office/drawing/2014/main" id="{7F7D9ADD-168F-B24F-84BF-C52A1CF8BE3E}"/>
              </a:ext>
            </a:extLst>
          </p:cNvPr>
          <p:cNvSpPr>
            <a:spLocks noGrp="1"/>
          </p:cNvSpPr>
          <p:nvPr>
            <p:ph type="ftr" idx="11"/>
          </p:nvPr>
        </p:nvSpPr>
        <p:spPr/>
        <p:txBody>
          <a:bodyPr/>
          <a:lstStyle>
            <a:lvl1pPr>
              <a:defRPr/>
            </a:lvl1pPr>
          </a:lstStyle>
          <a:p>
            <a:endParaRPr lang="en-US" altLang="en-US"/>
          </a:p>
          <a:p>
            <a:r>
              <a:rPr lang="en-US" altLang="en-US"/>
              <a:t>              </a:t>
            </a:r>
          </a:p>
        </p:txBody>
      </p:sp>
      <p:sp>
        <p:nvSpPr>
          <p:cNvPr id="7" name="Slide Number Placeholder 6">
            <a:extLst>
              <a:ext uri="{FF2B5EF4-FFF2-40B4-BE49-F238E27FC236}">
                <a16:creationId xmlns:a16="http://schemas.microsoft.com/office/drawing/2014/main" id="{92134D72-9B6F-CE4A-8D15-17568915CFD3}"/>
              </a:ext>
            </a:extLst>
          </p:cNvPr>
          <p:cNvSpPr>
            <a:spLocks noGrp="1"/>
          </p:cNvSpPr>
          <p:nvPr>
            <p:ph type="sldNum" idx="12"/>
          </p:nvPr>
        </p:nvSpPr>
        <p:spPr/>
        <p:txBody>
          <a:bodyPr/>
          <a:lstStyle>
            <a:lvl1pPr>
              <a:defRPr/>
            </a:lvl1pPr>
          </a:lstStyle>
          <a:p>
            <a:fld id="{75D4F6F1-13D5-1045-AC03-5B62CE2EF37D}" type="slidenum">
              <a:rPr lang="en-US" altLang="en-US"/>
              <a:pPr/>
              <a:t>‹#›</a:t>
            </a:fld>
            <a:endParaRPr lang="en-US" altLang="en-US"/>
          </a:p>
        </p:txBody>
      </p:sp>
    </p:spTree>
    <p:extLst>
      <p:ext uri="{BB962C8B-B14F-4D97-AF65-F5344CB8AC3E}">
        <p14:creationId xmlns:p14="http://schemas.microsoft.com/office/powerpoint/2010/main" val="35301741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AC0E-A85B-3049-8B80-781B0BF6123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1B54B1-81E8-3141-ACE3-0357CE4ABFC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B4CAF21-7362-CB43-8065-5023EC79CEC1}"/>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0FD61EE3-A049-144E-832E-F3673DCC7AF1}"/>
              </a:ext>
            </a:extLst>
          </p:cNvPr>
          <p:cNvSpPr>
            <a:spLocks noGrp="1"/>
          </p:cNvSpPr>
          <p:nvPr>
            <p:ph type="sldNum" idx="11"/>
          </p:nvPr>
        </p:nvSpPr>
        <p:spPr/>
        <p:txBody>
          <a:bodyPr/>
          <a:lstStyle>
            <a:lvl1pPr>
              <a:defRPr/>
            </a:lvl1pPr>
          </a:lstStyle>
          <a:p>
            <a:fld id="{735D1378-136E-1E40-AC52-FCEDA4AEC5AB}" type="slidenum">
              <a:rPr lang="en-US" altLang="en-US"/>
              <a:pPr/>
              <a:t>‹#›</a:t>
            </a:fld>
            <a:endParaRPr lang="en-US" altLang="en-US"/>
          </a:p>
        </p:txBody>
      </p:sp>
    </p:spTree>
    <p:extLst>
      <p:ext uri="{BB962C8B-B14F-4D97-AF65-F5344CB8AC3E}">
        <p14:creationId xmlns:p14="http://schemas.microsoft.com/office/powerpoint/2010/main" val="12897607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5FC4-0072-AB4B-939C-3E9795FD0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0CE48B-49DE-4146-85A1-506F0CB429DF}"/>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940821-2480-BB4C-9E41-70B6F6378169}"/>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320145-A8BD-624F-B89F-6B6F54196A72}"/>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1B98FAF7-FD86-4449-9C26-4140726B34A2}"/>
              </a:ext>
            </a:extLst>
          </p:cNvPr>
          <p:cNvSpPr>
            <a:spLocks noGrp="1"/>
          </p:cNvSpPr>
          <p:nvPr>
            <p:ph type="sldNum" idx="11"/>
          </p:nvPr>
        </p:nvSpPr>
        <p:spPr/>
        <p:txBody>
          <a:bodyPr/>
          <a:lstStyle>
            <a:lvl1pPr>
              <a:defRPr/>
            </a:lvl1pPr>
          </a:lstStyle>
          <a:p>
            <a:fld id="{551BCFD8-E8E2-834E-AAFF-E38AC86CE11E}" type="slidenum">
              <a:rPr lang="en-US" altLang="en-US"/>
              <a:pPr/>
              <a:t>‹#›</a:t>
            </a:fld>
            <a:endParaRPr lang="en-US" altLang="en-US"/>
          </a:p>
        </p:txBody>
      </p:sp>
    </p:spTree>
    <p:extLst>
      <p:ext uri="{BB962C8B-B14F-4D97-AF65-F5344CB8AC3E}">
        <p14:creationId xmlns:p14="http://schemas.microsoft.com/office/powerpoint/2010/main" val="2972977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115D-042B-5940-A4BC-F772B8788EB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34B432-CCFD-7D45-BA5D-D90CA470C1E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204567-16D5-9C4C-94DF-5A3B30EEF7C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16081-2F5B-8D47-9FE6-46AA0EF7566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60688-2BC2-2849-BE53-74C1DCC85E5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604F7A-551A-C04D-AB3E-46E84D62855E}"/>
              </a:ext>
            </a:extLst>
          </p:cNvPr>
          <p:cNvSpPr>
            <a:spLocks noGrp="1"/>
          </p:cNvSpPr>
          <p:nvPr>
            <p:ph type="dt" idx="10"/>
          </p:nvPr>
        </p:nvSpPr>
        <p:spPr/>
        <p:txBody>
          <a:bodyPr/>
          <a:lstStyle>
            <a:lvl1pPr>
              <a:defRPr/>
            </a:lvl1pPr>
          </a:lstStyle>
          <a:p>
            <a:r>
              <a:rPr lang="en-US" altLang="en-US"/>
              <a:t>09/26/18</a:t>
            </a:r>
          </a:p>
        </p:txBody>
      </p:sp>
      <p:sp>
        <p:nvSpPr>
          <p:cNvPr id="8" name="Slide Number Placeholder 7">
            <a:extLst>
              <a:ext uri="{FF2B5EF4-FFF2-40B4-BE49-F238E27FC236}">
                <a16:creationId xmlns:a16="http://schemas.microsoft.com/office/drawing/2014/main" id="{2E0C382C-2D70-294A-9322-283B3081B467}"/>
              </a:ext>
            </a:extLst>
          </p:cNvPr>
          <p:cNvSpPr>
            <a:spLocks noGrp="1"/>
          </p:cNvSpPr>
          <p:nvPr>
            <p:ph type="sldNum" idx="11"/>
          </p:nvPr>
        </p:nvSpPr>
        <p:spPr/>
        <p:txBody>
          <a:bodyPr/>
          <a:lstStyle>
            <a:lvl1pPr>
              <a:defRPr/>
            </a:lvl1pPr>
          </a:lstStyle>
          <a:p>
            <a:fld id="{0B9D55A9-DE3E-8B4B-B4D1-FB66A45CA7B1}" type="slidenum">
              <a:rPr lang="en-US" altLang="en-US"/>
              <a:pPr/>
              <a:t>‹#›</a:t>
            </a:fld>
            <a:endParaRPr lang="en-US" altLang="en-US"/>
          </a:p>
        </p:txBody>
      </p:sp>
    </p:spTree>
    <p:extLst>
      <p:ext uri="{BB962C8B-B14F-4D97-AF65-F5344CB8AC3E}">
        <p14:creationId xmlns:p14="http://schemas.microsoft.com/office/powerpoint/2010/main" val="11816704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A0F4-F6B0-BB42-9D2E-F85DBC24A4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8DE4F9-7BEF-2C49-B94A-94418F226957}"/>
              </a:ext>
            </a:extLst>
          </p:cNvPr>
          <p:cNvSpPr>
            <a:spLocks noGrp="1"/>
          </p:cNvSpPr>
          <p:nvPr>
            <p:ph type="dt" idx="10"/>
          </p:nvPr>
        </p:nvSpPr>
        <p:spPr/>
        <p:txBody>
          <a:bodyPr/>
          <a:lstStyle>
            <a:lvl1pPr>
              <a:defRPr/>
            </a:lvl1pPr>
          </a:lstStyle>
          <a:p>
            <a:r>
              <a:rPr lang="en-US" altLang="en-US"/>
              <a:t>09/26/18</a:t>
            </a:r>
          </a:p>
        </p:txBody>
      </p:sp>
      <p:sp>
        <p:nvSpPr>
          <p:cNvPr id="4" name="Slide Number Placeholder 3">
            <a:extLst>
              <a:ext uri="{FF2B5EF4-FFF2-40B4-BE49-F238E27FC236}">
                <a16:creationId xmlns:a16="http://schemas.microsoft.com/office/drawing/2014/main" id="{3255D926-CBEC-E648-952A-87EC94566650}"/>
              </a:ext>
            </a:extLst>
          </p:cNvPr>
          <p:cNvSpPr>
            <a:spLocks noGrp="1"/>
          </p:cNvSpPr>
          <p:nvPr>
            <p:ph type="sldNum" idx="11"/>
          </p:nvPr>
        </p:nvSpPr>
        <p:spPr/>
        <p:txBody>
          <a:bodyPr/>
          <a:lstStyle>
            <a:lvl1pPr>
              <a:defRPr/>
            </a:lvl1pPr>
          </a:lstStyle>
          <a:p>
            <a:fld id="{E7FB6378-2990-7C42-BFA2-FD0EFAB317E4}" type="slidenum">
              <a:rPr lang="en-US" altLang="en-US"/>
              <a:pPr/>
              <a:t>‹#›</a:t>
            </a:fld>
            <a:endParaRPr lang="en-US" altLang="en-US"/>
          </a:p>
        </p:txBody>
      </p:sp>
    </p:spTree>
    <p:extLst>
      <p:ext uri="{BB962C8B-B14F-4D97-AF65-F5344CB8AC3E}">
        <p14:creationId xmlns:p14="http://schemas.microsoft.com/office/powerpoint/2010/main" val="35924055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DE388-E57B-E346-9B69-4A864FA73992}"/>
              </a:ext>
            </a:extLst>
          </p:cNvPr>
          <p:cNvSpPr>
            <a:spLocks noGrp="1"/>
          </p:cNvSpPr>
          <p:nvPr>
            <p:ph type="dt" idx="10"/>
          </p:nvPr>
        </p:nvSpPr>
        <p:spPr/>
        <p:txBody>
          <a:bodyPr/>
          <a:lstStyle>
            <a:lvl1pPr>
              <a:defRPr/>
            </a:lvl1pPr>
          </a:lstStyle>
          <a:p>
            <a:r>
              <a:rPr lang="en-US" altLang="en-US"/>
              <a:t>09/26/18</a:t>
            </a:r>
          </a:p>
        </p:txBody>
      </p:sp>
      <p:sp>
        <p:nvSpPr>
          <p:cNvPr id="3" name="Slide Number Placeholder 2">
            <a:extLst>
              <a:ext uri="{FF2B5EF4-FFF2-40B4-BE49-F238E27FC236}">
                <a16:creationId xmlns:a16="http://schemas.microsoft.com/office/drawing/2014/main" id="{FE1FEBFF-84F1-B74D-B2D4-37D84E9D2E9E}"/>
              </a:ext>
            </a:extLst>
          </p:cNvPr>
          <p:cNvSpPr>
            <a:spLocks noGrp="1"/>
          </p:cNvSpPr>
          <p:nvPr>
            <p:ph type="sldNum" idx="11"/>
          </p:nvPr>
        </p:nvSpPr>
        <p:spPr/>
        <p:txBody>
          <a:bodyPr/>
          <a:lstStyle>
            <a:lvl1pPr>
              <a:defRPr/>
            </a:lvl1pPr>
          </a:lstStyle>
          <a:p>
            <a:fld id="{76B5CAB8-46EB-5742-BCA0-42F11A29FCA4}" type="slidenum">
              <a:rPr lang="en-US" altLang="en-US"/>
              <a:pPr/>
              <a:t>‹#›</a:t>
            </a:fld>
            <a:endParaRPr lang="en-US" altLang="en-US"/>
          </a:p>
        </p:txBody>
      </p:sp>
    </p:spTree>
    <p:extLst>
      <p:ext uri="{BB962C8B-B14F-4D97-AF65-F5344CB8AC3E}">
        <p14:creationId xmlns:p14="http://schemas.microsoft.com/office/powerpoint/2010/main" val="17252254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2381-89DF-FD43-BC30-0E71B008388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AB2E7F-68E6-6448-863B-64543CF0BB9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5BBEE4-C97C-9644-9EF9-5B8B069862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D4C5B-52C6-2E46-9F2F-22B2930F2C7B}"/>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B81F5C30-E616-FF44-83F0-14D8460E55C3}"/>
              </a:ext>
            </a:extLst>
          </p:cNvPr>
          <p:cNvSpPr>
            <a:spLocks noGrp="1"/>
          </p:cNvSpPr>
          <p:nvPr>
            <p:ph type="sldNum" idx="11"/>
          </p:nvPr>
        </p:nvSpPr>
        <p:spPr/>
        <p:txBody>
          <a:bodyPr/>
          <a:lstStyle>
            <a:lvl1pPr>
              <a:defRPr/>
            </a:lvl1pPr>
          </a:lstStyle>
          <a:p>
            <a:fld id="{DC715A8B-7675-9745-9118-557415836CBA}" type="slidenum">
              <a:rPr lang="en-US" altLang="en-US"/>
              <a:pPr/>
              <a:t>‹#›</a:t>
            </a:fld>
            <a:endParaRPr lang="en-US" altLang="en-US"/>
          </a:p>
        </p:txBody>
      </p:sp>
    </p:spTree>
    <p:extLst>
      <p:ext uri="{BB962C8B-B14F-4D97-AF65-F5344CB8AC3E}">
        <p14:creationId xmlns:p14="http://schemas.microsoft.com/office/powerpoint/2010/main" val="1750768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0DC6-6261-9249-B335-E5F06D84490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F5B720-1752-884C-BB11-6A14B9C9FA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55B6FF-5DBA-C54B-93FC-FD3F2725B0E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83AE1-FA20-204F-9BFA-B2F0563FDFCA}"/>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F5332045-6182-2F4E-880D-DAE2CC70AFF7}"/>
              </a:ext>
            </a:extLst>
          </p:cNvPr>
          <p:cNvSpPr>
            <a:spLocks noGrp="1"/>
          </p:cNvSpPr>
          <p:nvPr>
            <p:ph type="sldNum" idx="11"/>
          </p:nvPr>
        </p:nvSpPr>
        <p:spPr/>
        <p:txBody>
          <a:bodyPr/>
          <a:lstStyle>
            <a:lvl1pPr>
              <a:defRPr/>
            </a:lvl1pPr>
          </a:lstStyle>
          <a:p>
            <a:fld id="{996129F7-FCF7-BA4F-87A2-03C2DD66CDCC}" type="slidenum">
              <a:rPr lang="en-US" altLang="en-US"/>
              <a:pPr/>
              <a:t>‹#›</a:t>
            </a:fld>
            <a:endParaRPr lang="en-US" altLang="en-US"/>
          </a:p>
        </p:txBody>
      </p:sp>
    </p:spTree>
    <p:extLst>
      <p:ext uri="{BB962C8B-B14F-4D97-AF65-F5344CB8AC3E}">
        <p14:creationId xmlns:p14="http://schemas.microsoft.com/office/powerpoint/2010/main" val="25588953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4873-DEFC-D64D-B670-9AEB9B28AA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1CC4D6-E826-014C-B1D1-1707163C4D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3EEBB-A198-A147-82DD-625F46D2771C}"/>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DA082E01-469E-8C45-A1B6-EA66EF0E8CDD}"/>
              </a:ext>
            </a:extLst>
          </p:cNvPr>
          <p:cNvSpPr>
            <a:spLocks noGrp="1"/>
          </p:cNvSpPr>
          <p:nvPr>
            <p:ph type="sldNum" idx="11"/>
          </p:nvPr>
        </p:nvSpPr>
        <p:spPr/>
        <p:txBody>
          <a:bodyPr/>
          <a:lstStyle>
            <a:lvl1pPr>
              <a:defRPr/>
            </a:lvl1pPr>
          </a:lstStyle>
          <a:p>
            <a:fld id="{9E2A602E-84A5-414D-A8AA-A93B7D2C5F38}" type="slidenum">
              <a:rPr lang="en-US" altLang="en-US"/>
              <a:pPr/>
              <a:t>‹#›</a:t>
            </a:fld>
            <a:endParaRPr lang="en-US" altLang="en-US"/>
          </a:p>
        </p:txBody>
      </p:sp>
    </p:spTree>
    <p:extLst>
      <p:ext uri="{BB962C8B-B14F-4D97-AF65-F5344CB8AC3E}">
        <p14:creationId xmlns:p14="http://schemas.microsoft.com/office/powerpoint/2010/main" val="30231932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290027-DF0A-F747-9779-D24376530D8F}"/>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7181F0-F779-E043-A81D-E152485A61BC}"/>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88643-3663-A44A-B5AD-23FD7B573F65}"/>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08884514-E783-824F-9092-5B0A9B482B0D}"/>
              </a:ext>
            </a:extLst>
          </p:cNvPr>
          <p:cNvSpPr>
            <a:spLocks noGrp="1"/>
          </p:cNvSpPr>
          <p:nvPr>
            <p:ph type="sldNum" idx="11"/>
          </p:nvPr>
        </p:nvSpPr>
        <p:spPr/>
        <p:txBody>
          <a:bodyPr/>
          <a:lstStyle>
            <a:lvl1pPr>
              <a:defRPr/>
            </a:lvl1pPr>
          </a:lstStyle>
          <a:p>
            <a:fld id="{DB7CFA38-54C7-7D44-BC5D-479563B2159D}" type="slidenum">
              <a:rPr lang="en-US" altLang="en-US"/>
              <a:pPr/>
              <a:t>‹#›</a:t>
            </a:fld>
            <a:endParaRPr lang="en-US" altLang="en-US"/>
          </a:p>
        </p:txBody>
      </p:sp>
    </p:spTree>
    <p:extLst>
      <p:ext uri="{BB962C8B-B14F-4D97-AF65-F5344CB8AC3E}">
        <p14:creationId xmlns:p14="http://schemas.microsoft.com/office/powerpoint/2010/main" val="11963350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0A0E-7980-FD4A-95B3-F40DD0ADB16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7AE7DD-79FA-5540-8121-E6023B092F8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922ADE-0891-FB4C-9FAE-767388BD2232}"/>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6800576F-69D5-BA47-99CA-B16456F3A98C}"/>
              </a:ext>
            </a:extLst>
          </p:cNvPr>
          <p:cNvSpPr>
            <a:spLocks noGrp="1"/>
          </p:cNvSpPr>
          <p:nvPr>
            <p:ph type="sldNum" idx="11"/>
          </p:nvPr>
        </p:nvSpPr>
        <p:spPr/>
        <p:txBody>
          <a:bodyPr/>
          <a:lstStyle>
            <a:lvl1pPr>
              <a:defRPr/>
            </a:lvl1pPr>
          </a:lstStyle>
          <a:p>
            <a:fld id="{8EEA81DC-497F-E240-B9E9-C5EB04D528C7}" type="slidenum">
              <a:rPr lang="en-US" altLang="en-US"/>
              <a:pPr/>
              <a:t>‹#›</a:t>
            </a:fld>
            <a:endParaRPr lang="en-US" altLang="en-US"/>
          </a:p>
        </p:txBody>
      </p:sp>
    </p:spTree>
    <p:extLst>
      <p:ext uri="{BB962C8B-B14F-4D97-AF65-F5344CB8AC3E}">
        <p14:creationId xmlns:p14="http://schemas.microsoft.com/office/powerpoint/2010/main" val="385643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ECCC-990B-B240-896A-EFD059E4909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4C810B-BCA6-D746-BAD9-292B0A4C340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AC6BE4-AB1E-824D-90B5-42F8A4A1D6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DBEFD6-6514-9748-BD95-F7706F80165B}"/>
              </a:ext>
            </a:extLst>
          </p:cNvPr>
          <p:cNvSpPr>
            <a:spLocks noGrp="1"/>
          </p:cNvSpPr>
          <p:nvPr>
            <p:ph type="dt" idx="10"/>
          </p:nvPr>
        </p:nvSpPr>
        <p:spPr/>
        <p:txBody>
          <a:bodyPr/>
          <a:lstStyle>
            <a:lvl1pPr>
              <a:defRPr/>
            </a:lvl1pPr>
          </a:lstStyle>
          <a:p>
            <a:r>
              <a:rPr lang="en-US" altLang="en-US"/>
              <a:t>09/26/18</a:t>
            </a:r>
          </a:p>
        </p:txBody>
      </p:sp>
      <p:sp>
        <p:nvSpPr>
          <p:cNvPr id="6" name="Footer Placeholder 5">
            <a:extLst>
              <a:ext uri="{FF2B5EF4-FFF2-40B4-BE49-F238E27FC236}">
                <a16:creationId xmlns:a16="http://schemas.microsoft.com/office/drawing/2014/main" id="{AE69434B-A339-B045-83DA-F2709E822099}"/>
              </a:ext>
            </a:extLst>
          </p:cNvPr>
          <p:cNvSpPr>
            <a:spLocks noGrp="1"/>
          </p:cNvSpPr>
          <p:nvPr>
            <p:ph type="ftr" idx="11"/>
          </p:nvPr>
        </p:nvSpPr>
        <p:spPr/>
        <p:txBody>
          <a:bodyPr/>
          <a:lstStyle>
            <a:lvl1pPr>
              <a:defRPr/>
            </a:lvl1pPr>
          </a:lstStyle>
          <a:p>
            <a:endParaRPr lang="en-US" altLang="en-US"/>
          </a:p>
          <a:p>
            <a:r>
              <a:rPr lang="en-US" altLang="en-US"/>
              <a:t>              </a:t>
            </a:r>
          </a:p>
        </p:txBody>
      </p:sp>
      <p:sp>
        <p:nvSpPr>
          <p:cNvPr id="7" name="Slide Number Placeholder 6">
            <a:extLst>
              <a:ext uri="{FF2B5EF4-FFF2-40B4-BE49-F238E27FC236}">
                <a16:creationId xmlns:a16="http://schemas.microsoft.com/office/drawing/2014/main" id="{5DBB7BDD-24B9-8543-8A46-5324770A4DDC}"/>
              </a:ext>
            </a:extLst>
          </p:cNvPr>
          <p:cNvSpPr>
            <a:spLocks noGrp="1"/>
          </p:cNvSpPr>
          <p:nvPr>
            <p:ph type="sldNum" idx="12"/>
          </p:nvPr>
        </p:nvSpPr>
        <p:spPr/>
        <p:txBody>
          <a:bodyPr/>
          <a:lstStyle>
            <a:lvl1pPr>
              <a:defRPr/>
            </a:lvl1pPr>
          </a:lstStyle>
          <a:p>
            <a:fld id="{91DE56D7-95FE-2249-A303-BC9A579F53D8}" type="slidenum">
              <a:rPr lang="en-US" altLang="en-US"/>
              <a:pPr/>
              <a:t>‹#›</a:t>
            </a:fld>
            <a:endParaRPr lang="en-US" altLang="en-US"/>
          </a:p>
        </p:txBody>
      </p:sp>
    </p:spTree>
    <p:extLst>
      <p:ext uri="{BB962C8B-B14F-4D97-AF65-F5344CB8AC3E}">
        <p14:creationId xmlns:p14="http://schemas.microsoft.com/office/powerpoint/2010/main" val="14047527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3C12-8334-EE4A-BE69-BA0BCFA2D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DE964-5EDD-704D-8F4F-2CADCB6CA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0BAE2-3BD3-8348-9E4D-BF511C3D71C2}"/>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1F26E2A4-2975-2245-B301-1C008A7FF545}"/>
              </a:ext>
            </a:extLst>
          </p:cNvPr>
          <p:cNvSpPr>
            <a:spLocks noGrp="1"/>
          </p:cNvSpPr>
          <p:nvPr>
            <p:ph type="sldNum" idx="11"/>
          </p:nvPr>
        </p:nvSpPr>
        <p:spPr/>
        <p:txBody>
          <a:bodyPr/>
          <a:lstStyle>
            <a:lvl1pPr>
              <a:defRPr/>
            </a:lvl1pPr>
          </a:lstStyle>
          <a:p>
            <a:fld id="{600E0748-950C-0B48-AD9C-38D911E4B09F}" type="slidenum">
              <a:rPr lang="en-US" altLang="en-US"/>
              <a:pPr/>
              <a:t>‹#›</a:t>
            </a:fld>
            <a:endParaRPr lang="en-US" altLang="en-US"/>
          </a:p>
        </p:txBody>
      </p:sp>
    </p:spTree>
    <p:extLst>
      <p:ext uri="{BB962C8B-B14F-4D97-AF65-F5344CB8AC3E}">
        <p14:creationId xmlns:p14="http://schemas.microsoft.com/office/powerpoint/2010/main" val="5605084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99A8-F517-5649-AA67-3C7717F2480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13209-E4AD-D748-84CF-FCDA02F2BDB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010D9AE-4149-294B-83EE-1378BE44310F}"/>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21DD85B9-6CAF-2B47-A84A-74D234DB75E7}"/>
              </a:ext>
            </a:extLst>
          </p:cNvPr>
          <p:cNvSpPr>
            <a:spLocks noGrp="1"/>
          </p:cNvSpPr>
          <p:nvPr>
            <p:ph type="sldNum" idx="11"/>
          </p:nvPr>
        </p:nvSpPr>
        <p:spPr/>
        <p:txBody>
          <a:bodyPr/>
          <a:lstStyle>
            <a:lvl1pPr>
              <a:defRPr/>
            </a:lvl1pPr>
          </a:lstStyle>
          <a:p>
            <a:fld id="{FBFA1914-1E17-4847-8C3E-6ACB694323EF}" type="slidenum">
              <a:rPr lang="en-US" altLang="en-US"/>
              <a:pPr/>
              <a:t>‹#›</a:t>
            </a:fld>
            <a:endParaRPr lang="en-US" altLang="en-US"/>
          </a:p>
        </p:txBody>
      </p:sp>
    </p:spTree>
    <p:extLst>
      <p:ext uri="{BB962C8B-B14F-4D97-AF65-F5344CB8AC3E}">
        <p14:creationId xmlns:p14="http://schemas.microsoft.com/office/powerpoint/2010/main" val="21096018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3C0E-21DE-2E48-B0EE-1EF14FE37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1492FF-8CFA-0C47-9FCB-0868F7BFDE58}"/>
              </a:ext>
            </a:extLst>
          </p:cNvPr>
          <p:cNvSpPr>
            <a:spLocks noGrp="1"/>
          </p:cNvSpPr>
          <p:nvPr>
            <p:ph sz="half" idx="1"/>
          </p:nvPr>
        </p:nvSpPr>
        <p:spPr>
          <a:xfrm>
            <a:off x="457200" y="2057400"/>
            <a:ext cx="4033838"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7F73D1-819D-F348-8D50-DEEEB446D418}"/>
              </a:ext>
            </a:extLst>
          </p:cNvPr>
          <p:cNvSpPr>
            <a:spLocks noGrp="1"/>
          </p:cNvSpPr>
          <p:nvPr>
            <p:ph sz="half" idx="2"/>
          </p:nvPr>
        </p:nvSpPr>
        <p:spPr>
          <a:xfrm>
            <a:off x="4643438" y="2057400"/>
            <a:ext cx="4035425"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0ECE1-D6E3-3A49-85EA-6D32C3C0F244}"/>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798AA870-EA9C-A141-A21C-2016FF705CA5}"/>
              </a:ext>
            </a:extLst>
          </p:cNvPr>
          <p:cNvSpPr>
            <a:spLocks noGrp="1"/>
          </p:cNvSpPr>
          <p:nvPr>
            <p:ph type="sldNum" idx="11"/>
          </p:nvPr>
        </p:nvSpPr>
        <p:spPr/>
        <p:txBody>
          <a:bodyPr/>
          <a:lstStyle>
            <a:lvl1pPr>
              <a:defRPr/>
            </a:lvl1pPr>
          </a:lstStyle>
          <a:p>
            <a:fld id="{613231F6-C120-F245-B119-CBA5EF354849}" type="slidenum">
              <a:rPr lang="en-US" altLang="en-US"/>
              <a:pPr/>
              <a:t>‹#›</a:t>
            </a:fld>
            <a:endParaRPr lang="en-US" altLang="en-US"/>
          </a:p>
        </p:txBody>
      </p:sp>
    </p:spTree>
    <p:extLst>
      <p:ext uri="{BB962C8B-B14F-4D97-AF65-F5344CB8AC3E}">
        <p14:creationId xmlns:p14="http://schemas.microsoft.com/office/powerpoint/2010/main" val="3532116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DE15-BE6E-BB40-8D81-715843F006A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BEC7A4-E706-CB4E-BAF2-493E76FA0DA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EE467-50A5-C642-84D6-CA32D5AE37F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9CC70B-6517-3640-ACE0-3B2AA3BB7FE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B371BC-1F57-554B-9E97-FBA78CF6A94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C23D3-EB71-D94D-9E03-06242D3469C4}"/>
              </a:ext>
            </a:extLst>
          </p:cNvPr>
          <p:cNvSpPr>
            <a:spLocks noGrp="1"/>
          </p:cNvSpPr>
          <p:nvPr>
            <p:ph type="dt" idx="10"/>
          </p:nvPr>
        </p:nvSpPr>
        <p:spPr/>
        <p:txBody>
          <a:bodyPr/>
          <a:lstStyle>
            <a:lvl1pPr>
              <a:defRPr/>
            </a:lvl1pPr>
          </a:lstStyle>
          <a:p>
            <a:r>
              <a:rPr lang="en-US" altLang="en-US"/>
              <a:t>09/26/18</a:t>
            </a:r>
          </a:p>
        </p:txBody>
      </p:sp>
      <p:sp>
        <p:nvSpPr>
          <p:cNvPr id="8" name="Slide Number Placeholder 7">
            <a:extLst>
              <a:ext uri="{FF2B5EF4-FFF2-40B4-BE49-F238E27FC236}">
                <a16:creationId xmlns:a16="http://schemas.microsoft.com/office/drawing/2014/main" id="{DEB96440-4D94-F24A-9C05-37ED3EC61A3D}"/>
              </a:ext>
            </a:extLst>
          </p:cNvPr>
          <p:cNvSpPr>
            <a:spLocks noGrp="1"/>
          </p:cNvSpPr>
          <p:nvPr>
            <p:ph type="sldNum" idx="11"/>
          </p:nvPr>
        </p:nvSpPr>
        <p:spPr/>
        <p:txBody>
          <a:bodyPr/>
          <a:lstStyle>
            <a:lvl1pPr>
              <a:defRPr/>
            </a:lvl1pPr>
          </a:lstStyle>
          <a:p>
            <a:fld id="{629752FC-967A-224A-BDFB-10BF4B605E00}" type="slidenum">
              <a:rPr lang="en-US" altLang="en-US"/>
              <a:pPr/>
              <a:t>‹#›</a:t>
            </a:fld>
            <a:endParaRPr lang="en-US" altLang="en-US"/>
          </a:p>
        </p:txBody>
      </p:sp>
    </p:spTree>
    <p:extLst>
      <p:ext uri="{BB962C8B-B14F-4D97-AF65-F5344CB8AC3E}">
        <p14:creationId xmlns:p14="http://schemas.microsoft.com/office/powerpoint/2010/main" val="36843912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68CC-1B5E-E049-AFB1-28C3A9D1A7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558BC1-066D-6442-9C3E-7B94F1C6182F}"/>
              </a:ext>
            </a:extLst>
          </p:cNvPr>
          <p:cNvSpPr>
            <a:spLocks noGrp="1"/>
          </p:cNvSpPr>
          <p:nvPr>
            <p:ph type="dt" idx="10"/>
          </p:nvPr>
        </p:nvSpPr>
        <p:spPr/>
        <p:txBody>
          <a:bodyPr/>
          <a:lstStyle>
            <a:lvl1pPr>
              <a:defRPr/>
            </a:lvl1pPr>
          </a:lstStyle>
          <a:p>
            <a:r>
              <a:rPr lang="en-US" altLang="en-US"/>
              <a:t>09/26/18</a:t>
            </a:r>
          </a:p>
        </p:txBody>
      </p:sp>
      <p:sp>
        <p:nvSpPr>
          <p:cNvPr id="4" name="Slide Number Placeholder 3">
            <a:extLst>
              <a:ext uri="{FF2B5EF4-FFF2-40B4-BE49-F238E27FC236}">
                <a16:creationId xmlns:a16="http://schemas.microsoft.com/office/drawing/2014/main" id="{BBBE80E6-C8EA-3F46-AEFD-8D3E5546BF54}"/>
              </a:ext>
            </a:extLst>
          </p:cNvPr>
          <p:cNvSpPr>
            <a:spLocks noGrp="1"/>
          </p:cNvSpPr>
          <p:nvPr>
            <p:ph type="sldNum" idx="11"/>
          </p:nvPr>
        </p:nvSpPr>
        <p:spPr/>
        <p:txBody>
          <a:bodyPr/>
          <a:lstStyle>
            <a:lvl1pPr>
              <a:defRPr/>
            </a:lvl1pPr>
          </a:lstStyle>
          <a:p>
            <a:fld id="{22EF35A5-1D99-494B-B082-ABCC437CC663}" type="slidenum">
              <a:rPr lang="en-US" altLang="en-US"/>
              <a:pPr/>
              <a:t>‹#›</a:t>
            </a:fld>
            <a:endParaRPr lang="en-US" altLang="en-US"/>
          </a:p>
        </p:txBody>
      </p:sp>
    </p:spTree>
    <p:extLst>
      <p:ext uri="{BB962C8B-B14F-4D97-AF65-F5344CB8AC3E}">
        <p14:creationId xmlns:p14="http://schemas.microsoft.com/office/powerpoint/2010/main" val="41765901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F9B118-30B8-EE48-9D92-38F74115A20B}"/>
              </a:ext>
            </a:extLst>
          </p:cNvPr>
          <p:cNvSpPr>
            <a:spLocks noGrp="1"/>
          </p:cNvSpPr>
          <p:nvPr>
            <p:ph type="dt" idx="10"/>
          </p:nvPr>
        </p:nvSpPr>
        <p:spPr/>
        <p:txBody>
          <a:bodyPr/>
          <a:lstStyle>
            <a:lvl1pPr>
              <a:defRPr/>
            </a:lvl1pPr>
          </a:lstStyle>
          <a:p>
            <a:r>
              <a:rPr lang="en-US" altLang="en-US"/>
              <a:t>09/26/18</a:t>
            </a:r>
          </a:p>
        </p:txBody>
      </p:sp>
      <p:sp>
        <p:nvSpPr>
          <p:cNvPr id="3" name="Slide Number Placeholder 2">
            <a:extLst>
              <a:ext uri="{FF2B5EF4-FFF2-40B4-BE49-F238E27FC236}">
                <a16:creationId xmlns:a16="http://schemas.microsoft.com/office/drawing/2014/main" id="{61BED69C-9060-3A41-937C-C42D50E1B8A5}"/>
              </a:ext>
            </a:extLst>
          </p:cNvPr>
          <p:cNvSpPr>
            <a:spLocks noGrp="1"/>
          </p:cNvSpPr>
          <p:nvPr>
            <p:ph type="sldNum" idx="11"/>
          </p:nvPr>
        </p:nvSpPr>
        <p:spPr/>
        <p:txBody>
          <a:bodyPr/>
          <a:lstStyle>
            <a:lvl1pPr>
              <a:defRPr/>
            </a:lvl1pPr>
          </a:lstStyle>
          <a:p>
            <a:fld id="{421DEA90-B82A-4846-A3E5-AD2183856295}" type="slidenum">
              <a:rPr lang="en-US" altLang="en-US"/>
              <a:pPr/>
              <a:t>‹#›</a:t>
            </a:fld>
            <a:endParaRPr lang="en-US" altLang="en-US"/>
          </a:p>
        </p:txBody>
      </p:sp>
    </p:spTree>
    <p:extLst>
      <p:ext uri="{BB962C8B-B14F-4D97-AF65-F5344CB8AC3E}">
        <p14:creationId xmlns:p14="http://schemas.microsoft.com/office/powerpoint/2010/main" val="12919564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BF4B-7FEA-7842-84F7-52ADEABD0BD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B43743-B77C-624C-ABCF-60740912568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99B004-1438-2E45-AC0F-731A121ACF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16B5C-7CA1-8E4D-99D2-8F26F9603E55}"/>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216F1202-222E-9B48-BDAE-C1C743A2380A}"/>
              </a:ext>
            </a:extLst>
          </p:cNvPr>
          <p:cNvSpPr>
            <a:spLocks noGrp="1"/>
          </p:cNvSpPr>
          <p:nvPr>
            <p:ph type="sldNum" idx="11"/>
          </p:nvPr>
        </p:nvSpPr>
        <p:spPr/>
        <p:txBody>
          <a:bodyPr/>
          <a:lstStyle>
            <a:lvl1pPr>
              <a:defRPr/>
            </a:lvl1pPr>
          </a:lstStyle>
          <a:p>
            <a:fld id="{D592063E-E3BE-A941-973E-DAA6FFBA1211}" type="slidenum">
              <a:rPr lang="en-US" altLang="en-US"/>
              <a:pPr/>
              <a:t>‹#›</a:t>
            </a:fld>
            <a:endParaRPr lang="en-US" altLang="en-US"/>
          </a:p>
        </p:txBody>
      </p:sp>
    </p:spTree>
    <p:extLst>
      <p:ext uri="{BB962C8B-B14F-4D97-AF65-F5344CB8AC3E}">
        <p14:creationId xmlns:p14="http://schemas.microsoft.com/office/powerpoint/2010/main" val="23745263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DCE0-D4C5-294B-8522-B2BD490169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C5B250-E646-144B-A94B-FE26A3C0208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3D09D2-CB8B-F947-8E7B-2C87C4E630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1BC11-30EA-7C41-BFC4-66BAAC0052EA}"/>
              </a:ext>
            </a:extLst>
          </p:cNvPr>
          <p:cNvSpPr>
            <a:spLocks noGrp="1"/>
          </p:cNvSpPr>
          <p:nvPr>
            <p:ph type="dt" idx="10"/>
          </p:nvPr>
        </p:nvSpPr>
        <p:spPr/>
        <p:txBody>
          <a:bodyPr/>
          <a:lstStyle>
            <a:lvl1pPr>
              <a:defRPr/>
            </a:lvl1pPr>
          </a:lstStyle>
          <a:p>
            <a:r>
              <a:rPr lang="en-US" altLang="en-US"/>
              <a:t>09/26/18</a:t>
            </a:r>
          </a:p>
        </p:txBody>
      </p:sp>
      <p:sp>
        <p:nvSpPr>
          <p:cNvPr id="6" name="Slide Number Placeholder 5">
            <a:extLst>
              <a:ext uri="{FF2B5EF4-FFF2-40B4-BE49-F238E27FC236}">
                <a16:creationId xmlns:a16="http://schemas.microsoft.com/office/drawing/2014/main" id="{7A7AACDA-D839-B64B-96D5-1C5416813412}"/>
              </a:ext>
            </a:extLst>
          </p:cNvPr>
          <p:cNvSpPr>
            <a:spLocks noGrp="1"/>
          </p:cNvSpPr>
          <p:nvPr>
            <p:ph type="sldNum" idx="11"/>
          </p:nvPr>
        </p:nvSpPr>
        <p:spPr/>
        <p:txBody>
          <a:bodyPr/>
          <a:lstStyle>
            <a:lvl1pPr>
              <a:defRPr/>
            </a:lvl1pPr>
          </a:lstStyle>
          <a:p>
            <a:fld id="{3434EA2C-AEE6-2548-A713-795784C3F03D}" type="slidenum">
              <a:rPr lang="en-US" altLang="en-US"/>
              <a:pPr/>
              <a:t>‹#›</a:t>
            </a:fld>
            <a:endParaRPr lang="en-US" altLang="en-US"/>
          </a:p>
        </p:txBody>
      </p:sp>
    </p:spTree>
    <p:extLst>
      <p:ext uri="{BB962C8B-B14F-4D97-AF65-F5344CB8AC3E}">
        <p14:creationId xmlns:p14="http://schemas.microsoft.com/office/powerpoint/2010/main" val="10438807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BA06-2693-2045-97F9-6D2BBD436A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4F8AC6-03E8-BD4F-8864-E6D66B759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94FBE-E2F8-3240-94AC-1B884E0709ED}"/>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4F237282-8C5A-294F-8CCE-7FFDC4D55FF7}"/>
              </a:ext>
            </a:extLst>
          </p:cNvPr>
          <p:cNvSpPr>
            <a:spLocks noGrp="1"/>
          </p:cNvSpPr>
          <p:nvPr>
            <p:ph type="sldNum" idx="11"/>
          </p:nvPr>
        </p:nvSpPr>
        <p:spPr/>
        <p:txBody>
          <a:bodyPr/>
          <a:lstStyle>
            <a:lvl1pPr>
              <a:defRPr/>
            </a:lvl1pPr>
          </a:lstStyle>
          <a:p>
            <a:fld id="{33ED7B5E-A4D8-DC4D-8A44-5DAF00B89AE1}" type="slidenum">
              <a:rPr lang="en-US" altLang="en-US"/>
              <a:pPr/>
              <a:t>‹#›</a:t>
            </a:fld>
            <a:endParaRPr lang="en-US" altLang="en-US"/>
          </a:p>
        </p:txBody>
      </p:sp>
    </p:spTree>
    <p:extLst>
      <p:ext uri="{BB962C8B-B14F-4D97-AF65-F5344CB8AC3E}">
        <p14:creationId xmlns:p14="http://schemas.microsoft.com/office/powerpoint/2010/main" val="13994272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946E76-BD5C-104D-A159-FDE5791F2905}"/>
              </a:ext>
            </a:extLst>
          </p:cNvPr>
          <p:cNvSpPr>
            <a:spLocks noGrp="1"/>
          </p:cNvSpPr>
          <p:nvPr>
            <p:ph type="title" orient="vert"/>
          </p:nvPr>
        </p:nvSpPr>
        <p:spPr>
          <a:xfrm>
            <a:off x="6624638" y="274638"/>
            <a:ext cx="2054225" cy="5737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DB0556-F795-A449-8918-5B3779E5FC86}"/>
              </a:ext>
            </a:extLst>
          </p:cNvPr>
          <p:cNvSpPr>
            <a:spLocks noGrp="1"/>
          </p:cNvSpPr>
          <p:nvPr>
            <p:ph type="body" orient="vert" idx="1"/>
          </p:nvPr>
        </p:nvSpPr>
        <p:spPr>
          <a:xfrm>
            <a:off x="457200" y="274638"/>
            <a:ext cx="6015038" cy="5737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16167-898A-C742-91E7-12CEABA35984}"/>
              </a:ext>
            </a:extLst>
          </p:cNvPr>
          <p:cNvSpPr>
            <a:spLocks noGrp="1"/>
          </p:cNvSpPr>
          <p:nvPr>
            <p:ph type="dt" idx="10"/>
          </p:nvPr>
        </p:nvSpPr>
        <p:spPr/>
        <p:txBody>
          <a:bodyPr/>
          <a:lstStyle>
            <a:lvl1pPr>
              <a:defRPr/>
            </a:lvl1pPr>
          </a:lstStyle>
          <a:p>
            <a:r>
              <a:rPr lang="en-US" altLang="en-US"/>
              <a:t>09/26/18</a:t>
            </a:r>
          </a:p>
        </p:txBody>
      </p:sp>
      <p:sp>
        <p:nvSpPr>
          <p:cNvPr id="5" name="Slide Number Placeholder 4">
            <a:extLst>
              <a:ext uri="{FF2B5EF4-FFF2-40B4-BE49-F238E27FC236}">
                <a16:creationId xmlns:a16="http://schemas.microsoft.com/office/drawing/2014/main" id="{E52103B2-C1E5-EF4A-AB46-F7619144352A}"/>
              </a:ext>
            </a:extLst>
          </p:cNvPr>
          <p:cNvSpPr>
            <a:spLocks noGrp="1"/>
          </p:cNvSpPr>
          <p:nvPr>
            <p:ph type="sldNum" idx="11"/>
          </p:nvPr>
        </p:nvSpPr>
        <p:spPr/>
        <p:txBody>
          <a:bodyPr/>
          <a:lstStyle>
            <a:lvl1pPr>
              <a:defRPr/>
            </a:lvl1pPr>
          </a:lstStyle>
          <a:p>
            <a:fld id="{6B42F54E-A2F7-2544-9606-2F131A8023AB}" type="slidenum">
              <a:rPr lang="en-US" altLang="en-US"/>
              <a:pPr/>
              <a:t>‹#›</a:t>
            </a:fld>
            <a:endParaRPr lang="en-US" altLang="en-US"/>
          </a:p>
        </p:txBody>
      </p:sp>
    </p:spTree>
    <p:extLst>
      <p:ext uri="{BB962C8B-B14F-4D97-AF65-F5344CB8AC3E}">
        <p14:creationId xmlns:p14="http://schemas.microsoft.com/office/powerpoint/2010/main" val="48115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8.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204F5315-F49D-B048-8FDC-C673414CDD6E}"/>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1DD6E468-4277-5D42-8404-808EE642B918}"/>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a:extLst>
              <a:ext uri="{FF2B5EF4-FFF2-40B4-BE49-F238E27FC236}">
                <a16:creationId xmlns:a16="http://schemas.microsoft.com/office/drawing/2014/main" id="{5F30FA09-F8EA-0140-8F53-1BCD02723E8C}"/>
              </a:ext>
            </a:extLst>
          </p:cNvPr>
          <p:cNvSpPr>
            <a:spLocks noGrp="1" noChangeArrowheads="1"/>
          </p:cNvSpPr>
          <p:nvPr>
            <p:ph type="dt"/>
          </p:nvPr>
        </p:nvSpPr>
        <p:spPr bwMode="auto">
          <a:xfrm>
            <a:off x="6570663" y="6356350"/>
            <a:ext cx="212566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defRPr>
            </a:lvl1pPr>
          </a:lstStyle>
          <a:p>
            <a:r>
              <a:rPr lang="en-US" altLang="en-US"/>
              <a:t>09/26/18</a:t>
            </a:r>
          </a:p>
        </p:txBody>
      </p:sp>
      <p:sp>
        <p:nvSpPr>
          <p:cNvPr id="1028" name="Rectangle 4">
            <a:extLst>
              <a:ext uri="{FF2B5EF4-FFF2-40B4-BE49-F238E27FC236}">
                <a16:creationId xmlns:a16="http://schemas.microsoft.com/office/drawing/2014/main" id="{BC310EC3-771F-2D46-BDA9-AFC1A7481250}"/>
              </a:ext>
            </a:extLst>
          </p:cNvPr>
          <p:cNvSpPr>
            <a:spLocks noGrp="1" noChangeArrowheads="1"/>
          </p:cNvSpPr>
          <p:nvPr>
            <p:ph type="ftr"/>
          </p:nvPr>
        </p:nvSpPr>
        <p:spPr bwMode="auto">
          <a:xfrm>
            <a:off x="457200" y="6356350"/>
            <a:ext cx="2887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defRPr>
            </a:lvl1pPr>
          </a:lstStyle>
          <a:p>
            <a:endParaRPr lang="en-US" altLang="en-US"/>
          </a:p>
          <a:p>
            <a:r>
              <a:rPr lang="en-US" altLang="en-US"/>
              <a:t>              </a:t>
            </a:r>
          </a:p>
        </p:txBody>
      </p:sp>
      <p:sp>
        <p:nvSpPr>
          <p:cNvPr id="1029" name="Rectangle 5">
            <a:extLst>
              <a:ext uri="{FF2B5EF4-FFF2-40B4-BE49-F238E27FC236}">
                <a16:creationId xmlns:a16="http://schemas.microsoft.com/office/drawing/2014/main" id="{CAA0CCCF-7AB6-3549-8546-A24C980C79B4}"/>
              </a:ext>
            </a:extLst>
          </p:cNvPr>
          <p:cNvSpPr>
            <a:spLocks noGrp="1" noChangeArrowheads="1"/>
          </p:cNvSpPr>
          <p:nvPr>
            <p:ph type="sldNum"/>
          </p:nvPr>
        </p:nvSpPr>
        <p:spPr bwMode="auto">
          <a:xfrm>
            <a:off x="4267200" y="6356350"/>
            <a:ext cx="601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defRPr>
            </a:lvl1pPr>
          </a:lstStyle>
          <a:p>
            <a:fld id="{C374B995-8A9E-4C47-AE61-F36B48EFE1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41" name="Group 1">
            <a:extLst>
              <a:ext uri="{FF2B5EF4-FFF2-40B4-BE49-F238E27FC236}">
                <a16:creationId xmlns:a16="http://schemas.microsoft.com/office/drawing/2014/main" id="{984E18DF-F9A7-C24E-973C-BE4BB0304BC7}"/>
              </a:ext>
            </a:extLst>
          </p:cNvPr>
          <p:cNvGrpSpPr>
            <a:grpSpLocks/>
          </p:cNvGrpSpPr>
          <p:nvPr/>
        </p:nvGrpSpPr>
        <p:grpSpPr bwMode="auto">
          <a:xfrm>
            <a:off x="0" y="1179513"/>
            <a:ext cx="9136063" cy="36512"/>
            <a:chOff x="0" y="743"/>
            <a:chExt cx="5755" cy="23"/>
          </a:xfrm>
        </p:grpSpPr>
        <p:sp>
          <p:nvSpPr>
            <p:cNvPr id="10242" name="Line 2">
              <a:extLst>
                <a:ext uri="{FF2B5EF4-FFF2-40B4-BE49-F238E27FC236}">
                  <a16:creationId xmlns:a16="http://schemas.microsoft.com/office/drawing/2014/main" id="{147494F3-109B-7644-98A3-BE75D2F41148}"/>
                </a:ext>
              </a:extLst>
            </p:cNvPr>
            <p:cNvSpPr>
              <a:spLocks noChangeShapeType="1"/>
            </p:cNvSpPr>
            <p:nvPr/>
          </p:nvSpPr>
          <p:spPr bwMode="auto">
            <a:xfrm>
              <a:off x="0" y="767"/>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3" name="Line 3">
              <a:extLst>
                <a:ext uri="{FF2B5EF4-FFF2-40B4-BE49-F238E27FC236}">
                  <a16:creationId xmlns:a16="http://schemas.microsoft.com/office/drawing/2014/main" id="{817256AB-4CCE-D04E-BBCE-3F3E3C1AA7D5}"/>
                </a:ext>
              </a:extLst>
            </p:cNvPr>
            <p:cNvSpPr>
              <a:spLocks noChangeShapeType="1"/>
            </p:cNvSpPr>
            <p:nvPr/>
          </p:nvSpPr>
          <p:spPr bwMode="auto">
            <a:xfrm>
              <a:off x="0" y="743"/>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244" name="Group 4">
            <a:extLst>
              <a:ext uri="{FF2B5EF4-FFF2-40B4-BE49-F238E27FC236}">
                <a16:creationId xmlns:a16="http://schemas.microsoft.com/office/drawing/2014/main" id="{E89C4E24-5DA9-274D-AB5B-BA12361851AD}"/>
              </a:ext>
            </a:extLst>
          </p:cNvPr>
          <p:cNvGrpSpPr>
            <a:grpSpLocks/>
          </p:cNvGrpSpPr>
          <p:nvPr/>
        </p:nvGrpSpPr>
        <p:grpSpPr bwMode="auto">
          <a:xfrm>
            <a:off x="0" y="5715000"/>
            <a:ext cx="9136063" cy="38100"/>
            <a:chOff x="0" y="3600"/>
            <a:chExt cx="5755" cy="24"/>
          </a:xfrm>
        </p:grpSpPr>
        <p:sp>
          <p:nvSpPr>
            <p:cNvPr id="10245" name="Line 5">
              <a:extLst>
                <a:ext uri="{FF2B5EF4-FFF2-40B4-BE49-F238E27FC236}">
                  <a16:creationId xmlns:a16="http://schemas.microsoft.com/office/drawing/2014/main" id="{CD876E46-4819-6C4D-B20C-415158C45A62}"/>
                </a:ext>
              </a:extLst>
            </p:cNvPr>
            <p:cNvSpPr>
              <a:spLocks noChangeShapeType="1"/>
            </p:cNvSpPr>
            <p:nvPr/>
          </p:nvSpPr>
          <p:spPr bwMode="auto">
            <a:xfrm>
              <a:off x="0" y="3625"/>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6" name="Line 6">
              <a:extLst>
                <a:ext uri="{FF2B5EF4-FFF2-40B4-BE49-F238E27FC236}">
                  <a16:creationId xmlns:a16="http://schemas.microsoft.com/office/drawing/2014/main" id="{E0F1A16D-C724-7B48-866C-F8B48C3E78BC}"/>
                </a:ext>
              </a:extLst>
            </p:cNvPr>
            <p:cNvSpPr>
              <a:spLocks noChangeShapeType="1"/>
            </p:cNvSpPr>
            <p:nvPr/>
          </p:nvSpPr>
          <p:spPr bwMode="auto">
            <a:xfrm>
              <a:off x="0" y="3600"/>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10247" name="Picture 7">
            <a:extLst>
              <a:ext uri="{FF2B5EF4-FFF2-40B4-BE49-F238E27FC236}">
                <a16:creationId xmlns:a16="http://schemas.microsoft.com/office/drawing/2014/main" id="{2024166B-E3A0-A34F-B07B-7D206F56FF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7988" y="1090613"/>
            <a:ext cx="4859337" cy="4852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8" name="Rectangle 8">
            <a:extLst>
              <a:ext uri="{FF2B5EF4-FFF2-40B4-BE49-F238E27FC236}">
                <a16:creationId xmlns:a16="http://schemas.microsoft.com/office/drawing/2014/main" id="{2494E006-6E97-F74D-9EC9-8C63A9232140}"/>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49" name="Rectangle 9">
            <a:extLst>
              <a:ext uri="{FF2B5EF4-FFF2-40B4-BE49-F238E27FC236}">
                <a16:creationId xmlns:a16="http://schemas.microsoft.com/office/drawing/2014/main" id="{865A2C69-97EE-4D4C-8FB1-BE19D2A740FF}"/>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50" name="Rectangle 10">
            <a:extLst>
              <a:ext uri="{FF2B5EF4-FFF2-40B4-BE49-F238E27FC236}">
                <a16:creationId xmlns:a16="http://schemas.microsoft.com/office/drawing/2014/main" id="{04CDAA72-5A57-A746-AA7E-D6A101D661BA}"/>
              </a:ext>
            </a:extLst>
          </p:cNvPr>
          <p:cNvSpPr>
            <a:spLocks noGrp="1" noChangeArrowheads="1"/>
          </p:cNvSpPr>
          <p:nvPr>
            <p:ph type="dt"/>
          </p:nvPr>
        </p:nvSpPr>
        <p:spPr bwMode="auto">
          <a:xfrm>
            <a:off x="6570663" y="6356350"/>
            <a:ext cx="212566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a:buClrTx/>
              <a:buFontTx/>
              <a:buNone/>
              <a:tabLst>
                <a:tab pos="723900" algn="l"/>
                <a:tab pos="1447800" algn="l"/>
              </a:tabLst>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r>
              <a:rPr lang="en-US" altLang="en-US"/>
              <a:t>09/26/18</a:t>
            </a:r>
          </a:p>
        </p:txBody>
      </p:sp>
      <p:sp>
        <p:nvSpPr>
          <p:cNvPr id="10251" name="Text Box 11">
            <a:extLst>
              <a:ext uri="{FF2B5EF4-FFF2-40B4-BE49-F238E27FC236}">
                <a16:creationId xmlns:a16="http://schemas.microsoft.com/office/drawing/2014/main" id="{D36D5A85-E875-C648-9DA8-E6D3E9BA43E9}"/>
              </a:ext>
            </a:extLst>
          </p:cNvPr>
          <p:cNvSpPr txBox="1">
            <a:spLocks noChangeArrowheads="1"/>
          </p:cNvSpPr>
          <p:nvPr/>
        </p:nvSpPr>
        <p:spPr bwMode="auto">
          <a:xfrm>
            <a:off x="457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2" name="Rectangle 12">
            <a:extLst>
              <a:ext uri="{FF2B5EF4-FFF2-40B4-BE49-F238E27FC236}">
                <a16:creationId xmlns:a16="http://schemas.microsoft.com/office/drawing/2014/main" id="{7B6986A2-76F4-214A-8734-47F0852293DB}"/>
              </a:ext>
            </a:extLst>
          </p:cNvPr>
          <p:cNvSpPr>
            <a:spLocks noGrp="1" noChangeArrowheads="1"/>
          </p:cNvSpPr>
          <p:nvPr>
            <p:ph type="sldNum"/>
          </p:nvPr>
        </p:nvSpPr>
        <p:spPr bwMode="auto">
          <a:xfrm>
            <a:off x="4267200" y="6356350"/>
            <a:ext cx="601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eaLnBrk="1">
              <a:buClrTx/>
              <a:buFontTx/>
              <a:buNone/>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C20685E0-7DDC-D748-B54B-AA2C9DFA73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1265" name="Group 1">
            <a:extLst>
              <a:ext uri="{FF2B5EF4-FFF2-40B4-BE49-F238E27FC236}">
                <a16:creationId xmlns:a16="http://schemas.microsoft.com/office/drawing/2014/main" id="{8DF5C76D-DF26-A24E-8A29-11B7E1D77424}"/>
              </a:ext>
            </a:extLst>
          </p:cNvPr>
          <p:cNvGrpSpPr>
            <a:grpSpLocks/>
          </p:cNvGrpSpPr>
          <p:nvPr/>
        </p:nvGrpSpPr>
        <p:grpSpPr bwMode="auto">
          <a:xfrm>
            <a:off x="0" y="1584325"/>
            <a:ext cx="9136063" cy="36513"/>
            <a:chOff x="0" y="998"/>
            <a:chExt cx="5755" cy="23"/>
          </a:xfrm>
        </p:grpSpPr>
        <p:sp>
          <p:nvSpPr>
            <p:cNvPr id="11266" name="Line 2">
              <a:extLst>
                <a:ext uri="{FF2B5EF4-FFF2-40B4-BE49-F238E27FC236}">
                  <a16:creationId xmlns:a16="http://schemas.microsoft.com/office/drawing/2014/main" id="{C32EC6C6-1298-FD41-BA7F-1B2AAEE6D454}"/>
                </a:ext>
              </a:extLst>
            </p:cNvPr>
            <p:cNvSpPr>
              <a:spLocks noChangeShapeType="1"/>
            </p:cNvSpPr>
            <p:nvPr/>
          </p:nvSpPr>
          <p:spPr bwMode="auto">
            <a:xfrm>
              <a:off x="0" y="1022"/>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7" name="Line 3">
              <a:extLst>
                <a:ext uri="{FF2B5EF4-FFF2-40B4-BE49-F238E27FC236}">
                  <a16:creationId xmlns:a16="http://schemas.microsoft.com/office/drawing/2014/main" id="{0380E39A-1BCA-E042-8911-00C0BA8248F7}"/>
                </a:ext>
              </a:extLst>
            </p:cNvPr>
            <p:cNvSpPr>
              <a:spLocks noChangeShapeType="1"/>
            </p:cNvSpPr>
            <p:nvPr/>
          </p:nvSpPr>
          <p:spPr bwMode="auto">
            <a:xfrm>
              <a:off x="0" y="998"/>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68" name="Rectangle 4">
            <a:extLst>
              <a:ext uri="{FF2B5EF4-FFF2-40B4-BE49-F238E27FC236}">
                <a16:creationId xmlns:a16="http://schemas.microsoft.com/office/drawing/2014/main" id="{14AE8F89-F83E-904B-8D8A-DCB857699CA0}"/>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1269" name="Rectangle 5">
            <a:extLst>
              <a:ext uri="{FF2B5EF4-FFF2-40B4-BE49-F238E27FC236}">
                <a16:creationId xmlns:a16="http://schemas.microsoft.com/office/drawing/2014/main" id="{E589C3D7-1500-5B4A-9F04-CCFA7C6F6775}"/>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1270" name="Rectangle 6">
            <a:extLst>
              <a:ext uri="{FF2B5EF4-FFF2-40B4-BE49-F238E27FC236}">
                <a16:creationId xmlns:a16="http://schemas.microsoft.com/office/drawing/2014/main" id="{2C45C6DF-F8F0-F843-8029-E74A9DFDD181}"/>
              </a:ext>
            </a:extLst>
          </p:cNvPr>
          <p:cNvSpPr>
            <a:spLocks noGrp="1" noChangeArrowheads="1"/>
          </p:cNvSpPr>
          <p:nvPr>
            <p:ph type="dt"/>
          </p:nvPr>
        </p:nvSpPr>
        <p:spPr bwMode="auto">
          <a:xfrm>
            <a:off x="6570663" y="6356350"/>
            <a:ext cx="212566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a:buClrTx/>
              <a:buFontTx/>
              <a:buNone/>
              <a:tabLst>
                <a:tab pos="723900" algn="l"/>
                <a:tab pos="1447800" algn="l"/>
              </a:tabLst>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r>
              <a:rPr lang="en-US" altLang="en-US"/>
              <a:t>09/26/18</a:t>
            </a:r>
          </a:p>
        </p:txBody>
      </p:sp>
      <p:sp>
        <p:nvSpPr>
          <p:cNvPr id="11271" name="Text Box 7">
            <a:extLst>
              <a:ext uri="{FF2B5EF4-FFF2-40B4-BE49-F238E27FC236}">
                <a16:creationId xmlns:a16="http://schemas.microsoft.com/office/drawing/2014/main" id="{620A9CF0-1D1F-704C-801A-23F57F6A2673}"/>
              </a:ext>
            </a:extLst>
          </p:cNvPr>
          <p:cNvSpPr txBox="1">
            <a:spLocks noChangeArrowheads="1"/>
          </p:cNvSpPr>
          <p:nvPr/>
        </p:nvSpPr>
        <p:spPr bwMode="auto">
          <a:xfrm>
            <a:off x="457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2" name="Rectangle 8">
            <a:extLst>
              <a:ext uri="{FF2B5EF4-FFF2-40B4-BE49-F238E27FC236}">
                <a16:creationId xmlns:a16="http://schemas.microsoft.com/office/drawing/2014/main" id="{FF5CC085-01F4-2643-8FDC-A557906326CF}"/>
              </a:ext>
            </a:extLst>
          </p:cNvPr>
          <p:cNvSpPr>
            <a:spLocks noGrp="1" noChangeArrowheads="1"/>
          </p:cNvSpPr>
          <p:nvPr>
            <p:ph type="sldNum"/>
          </p:nvPr>
        </p:nvSpPr>
        <p:spPr bwMode="auto">
          <a:xfrm>
            <a:off x="4267200" y="6356350"/>
            <a:ext cx="601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eaLnBrk="1">
              <a:buClrTx/>
              <a:buFontTx/>
              <a:buNone/>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3A94017E-BCD4-3A41-831D-18151630C01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2289" name="Group 1">
            <a:extLst>
              <a:ext uri="{FF2B5EF4-FFF2-40B4-BE49-F238E27FC236}">
                <a16:creationId xmlns:a16="http://schemas.microsoft.com/office/drawing/2014/main" id="{3897D63C-DA68-994B-A465-DDC3F6849CED}"/>
              </a:ext>
            </a:extLst>
          </p:cNvPr>
          <p:cNvGrpSpPr>
            <a:grpSpLocks/>
          </p:cNvGrpSpPr>
          <p:nvPr/>
        </p:nvGrpSpPr>
        <p:grpSpPr bwMode="auto">
          <a:xfrm>
            <a:off x="7472363" y="0"/>
            <a:ext cx="34925" cy="6850063"/>
            <a:chOff x="4707" y="0"/>
            <a:chExt cx="22" cy="4315"/>
          </a:xfrm>
        </p:grpSpPr>
        <p:sp>
          <p:nvSpPr>
            <p:cNvPr id="12290" name="Line 2">
              <a:extLst>
                <a:ext uri="{FF2B5EF4-FFF2-40B4-BE49-F238E27FC236}">
                  <a16:creationId xmlns:a16="http://schemas.microsoft.com/office/drawing/2014/main" id="{B544FC4F-ED2F-AF41-9317-F73FC6394A24}"/>
                </a:ext>
              </a:extLst>
            </p:cNvPr>
            <p:cNvSpPr>
              <a:spLocks noChangeShapeType="1"/>
            </p:cNvSpPr>
            <p:nvPr/>
          </p:nvSpPr>
          <p:spPr bwMode="auto">
            <a:xfrm flipH="1">
              <a:off x="4706" y="0"/>
              <a:ext cx="4" cy="4315"/>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91" name="Line 3">
              <a:extLst>
                <a:ext uri="{FF2B5EF4-FFF2-40B4-BE49-F238E27FC236}">
                  <a16:creationId xmlns:a16="http://schemas.microsoft.com/office/drawing/2014/main" id="{44A25457-C369-EB44-9879-8F564E061C4B}"/>
                </a:ext>
              </a:extLst>
            </p:cNvPr>
            <p:cNvSpPr>
              <a:spLocks noChangeShapeType="1"/>
            </p:cNvSpPr>
            <p:nvPr/>
          </p:nvSpPr>
          <p:spPr bwMode="auto">
            <a:xfrm flipH="1">
              <a:off x="4726" y="0"/>
              <a:ext cx="4" cy="4315"/>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2292" name="Rectangle 4">
            <a:extLst>
              <a:ext uri="{FF2B5EF4-FFF2-40B4-BE49-F238E27FC236}">
                <a16:creationId xmlns:a16="http://schemas.microsoft.com/office/drawing/2014/main" id="{B6406B39-9477-9B4C-BFE9-9A3813C7A776}"/>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2293" name="Rectangle 5">
            <a:extLst>
              <a:ext uri="{FF2B5EF4-FFF2-40B4-BE49-F238E27FC236}">
                <a16:creationId xmlns:a16="http://schemas.microsoft.com/office/drawing/2014/main" id="{4FF0CA7B-6E34-2643-B4E1-09FB7EBF7FC1}"/>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2294" name="Rectangle 6">
            <a:extLst>
              <a:ext uri="{FF2B5EF4-FFF2-40B4-BE49-F238E27FC236}">
                <a16:creationId xmlns:a16="http://schemas.microsoft.com/office/drawing/2014/main" id="{0BCC004F-8730-D349-91D5-8EE5A2FE7E2D}"/>
              </a:ext>
            </a:extLst>
          </p:cNvPr>
          <p:cNvSpPr>
            <a:spLocks noGrp="1" noChangeArrowheads="1"/>
          </p:cNvSpPr>
          <p:nvPr>
            <p:ph type="dt"/>
          </p:nvPr>
        </p:nvSpPr>
        <p:spPr bwMode="auto">
          <a:xfrm>
            <a:off x="7556500" y="6356350"/>
            <a:ext cx="11398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a:buClrTx/>
              <a:buFontTx/>
              <a:buNone/>
              <a:tabLst>
                <a:tab pos="723900" algn="l"/>
              </a:tabLst>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r>
              <a:rPr lang="en-US" altLang="en-US"/>
              <a:t>09/26/18</a:t>
            </a:r>
          </a:p>
        </p:txBody>
      </p:sp>
      <p:sp>
        <p:nvSpPr>
          <p:cNvPr id="12295" name="Text Box 7">
            <a:extLst>
              <a:ext uri="{FF2B5EF4-FFF2-40B4-BE49-F238E27FC236}">
                <a16:creationId xmlns:a16="http://schemas.microsoft.com/office/drawing/2014/main" id="{D74CFF92-6CFF-5040-A78C-4352A638C64B}"/>
              </a:ext>
            </a:extLst>
          </p:cNvPr>
          <p:cNvSpPr txBox="1">
            <a:spLocks noChangeArrowheads="1"/>
          </p:cNvSpPr>
          <p:nvPr/>
        </p:nvSpPr>
        <p:spPr bwMode="auto">
          <a:xfrm>
            <a:off x="457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6" name="Rectangle 8">
            <a:extLst>
              <a:ext uri="{FF2B5EF4-FFF2-40B4-BE49-F238E27FC236}">
                <a16:creationId xmlns:a16="http://schemas.microsoft.com/office/drawing/2014/main" id="{516CB004-74CA-7943-90AB-10C81524FFEF}"/>
              </a:ext>
            </a:extLst>
          </p:cNvPr>
          <p:cNvSpPr>
            <a:spLocks noGrp="1" noChangeArrowheads="1"/>
          </p:cNvSpPr>
          <p:nvPr>
            <p:ph type="sldNum"/>
          </p:nvPr>
        </p:nvSpPr>
        <p:spPr bwMode="auto">
          <a:xfrm>
            <a:off x="4267200" y="6356350"/>
            <a:ext cx="601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eaLnBrk="1">
              <a:buClrTx/>
              <a:buFontTx/>
              <a:buNone/>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ECD8B420-598E-8047-AA42-EDAE72FE6E7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49" name="Group 1">
            <a:extLst>
              <a:ext uri="{FF2B5EF4-FFF2-40B4-BE49-F238E27FC236}">
                <a16:creationId xmlns:a16="http://schemas.microsoft.com/office/drawing/2014/main" id="{C37C4294-761D-3F41-996C-FF786D126937}"/>
              </a:ext>
            </a:extLst>
          </p:cNvPr>
          <p:cNvGrpSpPr>
            <a:grpSpLocks/>
          </p:cNvGrpSpPr>
          <p:nvPr/>
        </p:nvGrpSpPr>
        <p:grpSpPr bwMode="auto">
          <a:xfrm>
            <a:off x="0" y="1460500"/>
            <a:ext cx="9136063" cy="38100"/>
            <a:chOff x="0" y="920"/>
            <a:chExt cx="5755" cy="24"/>
          </a:xfrm>
        </p:grpSpPr>
        <p:sp>
          <p:nvSpPr>
            <p:cNvPr id="2050" name="Line 2">
              <a:extLst>
                <a:ext uri="{FF2B5EF4-FFF2-40B4-BE49-F238E27FC236}">
                  <a16:creationId xmlns:a16="http://schemas.microsoft.com/office/drawing/2014/main" id="{38E52E7D-FBE4-3144-98C8-8493598DE9E4}"/>
                </a:ext>
              </a:extLst>
            </p:cNvPr>
            <p:cNvSpPr>
              <a:spLocks noChangeShapeType="1"/>
            </p:cNvSpPr>
            <p:nvPr/>
          </p:nvSpPr>
          <p:spPr bwMode="auto">
            <a:xfrm>
              <a:off x="0" y="945"/>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1" name="Line 3">
              <a:extLst>
                <a:ext uri="{FF2B5EF4-FFF2-40B4-BE49-F238E27FC236}">
                  <a16:creationId xmlns:a16="http://schemas.microsoft.com/office/drawing/2014/main" id="{52CC41C5-33B7-4B45-9175-B78EC8878EE6}"/>
                </a:ext>
              </a:extLst>
            </p:cNvPr>
            <p:cNvSpPr>
              <a:spLocks noChangeShapeType="1"/>
            </p:cNvSpPr>
            <p:nvPr/>
          </p:nvSpPr>
          <p:spPr bwMode="auto">
            <a:xfrm>
              <a:off x="0" y="920"/>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052" name="Group 4">
            <a:extLst>
              <a:ext uri="{FF2B5EF4-FFF2-40B4-BE49-F238E27FC236}">
                <a16:creationId xmlns:a16="http://schemas.microsoft.com/office/drawing/2014/main" id="{61A95ED9-5A95-3C48-A960-F90D4579D10F}"/>
              </a:ext>
            </a:extLst>
          </p:cNvPr>
          <p:cNvGrpSpPr>
            <a:grpSpLocks/>
          </p:cNvGrpSpPr>
          <p:nvPr/>
        </p:nvGrpSpPr>
        <p:grpSpPr bwMode="auto">
          <a:xfrm>
            <a:off x="0" y="4953000"/>
            <a:ext cx="9136063" cy="38100"/>
            <a:chOff x="0" y="3120"/>
            <a:chExt cx="5755" cy="24"/>
          </a:xfrm>
        </p:grpSpPr>
        <p:sp>
          <p:nvSpPr>
            <p:cNvPr id="2053" name="Line 5">
              <a:extLst>
                <a:ext uri="{FF2B5EF4-FFF2-40B4-BE49-F238E27FC236}">
                  <a16:creationId xmlns:a16="http://schemas.microsoft.com/office/drawing/2014/main" id="{B13E107D-78BC-D846-A828-46C5E586DAE8}"/>
                </a:ext>
              </a:extLst>
            </p:cNvPr>
            <p:cNvSpPr>
              <a:spLocks noChangeShapeType="1"/>
            </p:cNvSpPr>
            <p:nvPr/>
          </p:nvSpPr>
          <p:spPr bwMode="auto">
            <a:xfrm>
              <a:off x="0" y="3145"/>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4" name="Line 6">
              <a:extLst>
                <a:ext uri="{FF2B5EF4-FFF2-40B4-BE49-F238E27FC236}">
                  <a16:creationId xmlns:a16="http://schemas.microsoft.com/office/drawing/2014/main" id="{C5E8344D-C6B9-1C4C-AEFA-2C5E7D6F638C}"/>
                </a:ext>
              </a:extLst>
            </p:cNvPr>
            <p:cNvSpPr>
              <a:spLocks noChangeShapeType="1"/>
            </p:cNvSpPr>
            <p:nvPr/>
          </p:nvSpPr>
          <p:spPr bwMode="auto">
            <a:xfrm>
              <a:off x="0" y="3120"/>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2055" name="Picture 7">
            <a:extLst>
              <a:ext uri="{FF2B5EF4-FFF2-40B4-BE49-F238E27FC236}">
                <a16:creationId xmlns:a16="http://schemas.microsoft.com/office/drawing/2014/main" id="{16A68A83-E16C-034F-A746-D893AF47E7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63" y="55563"/>
            <a:ext cx="4565650" cy="456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056" name="Group 8">
            <a:extLst>
              <a:ext uri="{FF2B5EF4-FFF2-40B4-BE49-F238E27FC236}">
                <a16:creationId xmlns:a16="http://schemas.microsoft.com/office/drawing/2014/main" id="{51E43FF1-52D0-844A-8CC4-EC75DCF5E137}"/>
              </a:ext>
            </a:extLst>
          </p:cNvPr>
          <p:cNvGrpSpPr>
            <a:grpSpLocks/>
          </p:cNvGrpSpPr>
          <p:nvPr/>
        </p:nvGrpSpPr>
        <p:grpSpPr bwMode="auto">
          <a:xfrm>
            <a:off x="176213" y="109538"/>
            <a:ext cx="4198937" cy="4198937"/>
            <a:chOff x="111" y="69"/>
            <a:chExt cx="2645" cy="2645"/>
          </a:xfrm>
        </p:grpSpPr>
        <p:pic>
          <p:nvPicPr>
            <p:cNvPr id="2057" name="Picture 9">
              <a:extLst>
                <a:ext uri="{FF2B5EF4-FFF2-40B4-BE49-F238E27FC236}">
                  <a16:creationId xmlns:a16="http://schemas.microsoft.com/office/drawing/2014/main" id="{8ABD0936-190E-DE46-884A-A12EF7A2ADF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 y="69"/>
              <a:ext cx="2645" cy="26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 name="Text Box 10">
              <a:extLst>
                <a:ext uri="{FF2B5EF4-FFF2-40B4-BE49-F238E27FC236}">
                  <a16:creationId xmlns:a16="http://schemas.microsoft.com/office/drawing/2014/main" id="{BDDC4180-6778-C44B-A229-D63301A6F32B}"/>
                </a:ext>
              </a:extLst>
            </p:cNvPr>
            <p:cNvSpPr txBox="1">
              <a:spLocks noChangeArrowheads="1"/>
            </p:cNvSpPr>
            <p:nvPr/>
          </p:nvSpPr>
          <p:spPr bwMode="auto">
            <a:xfrm>
              <a:off x="501" y="458"/>
              <a:ext cx="1866" cy="1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059" name="Group 11">
            <a:extLst>
              <a:ext uri="{FF2B5EF4-FFF2-40B4-BE49-F238E27FC236}">
                <a16:creationId xmlns:a16="http://schemas.microsoft.com/office/drawing/2014/main" id="{8D3604D7-0C01-2246-ABF8-3DF9D8F495A2}"/>
              </a:ext>
            </a:extLst>
          </p:cNvPr>
          <p:cNvGrpSpPr>
            <a:grpSpLocks/>
          </p:cNvGrpSpPr>
          <p:nvPr/>
        </p:nvGrpSpPr>
        <p:grpSpPr bwMode="auto">
          <a:xfrm>
            <a:off x="261938" y="133350"/>
            <a:ext cx="3984625" cy="4059238"/>
            <a:chOff x="165" y="84"/>
            <a:chExt cx="2510" cy="2557"/>
          </a:xfrm>
        </p:grpSpPr>
        <p:pic>
          <p:nvPicPr>
            <p:cNvPr id="2060" name="Picture 12">
              <a:extLst>
                <a:ext uri="{FF2B5EF4-FFF2-40B4-BE49-F238E27FC236}">
                  <a16:creationId xmlns:a16="http://schemas.microsoft.com/office/drawing/2014/main" id="{E80959BB-BE95-D940-80F4-2E5BC83B5F0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5" y="84"/>
              <a:ext cx="2510" cy="25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1" name="Text Box 13">
              <a:extLst>
                <a:ext uri="{FF2B5EF4-FFF2-40B4-BE49-F238E27FC236}">
                  <a16:creationId xmlns:a16="http://schemas.microsoft.com/office/drawing/2014/main" id="{F1FF7B8B-A231-274A-A7E9-2C5D64D511B7}"/>
                </a:ext>
              </a:extLst>
            </p:cNvPr>
            <p:cNvSpPr txBox="1">
              <a:spLocks noChangeArrowheads="1"/>
            </p:cNvSpPr>
            <p:nvPr/>
          </p:nvSpPr>
          <p:spPr bwMode="auto">
            <a:xfrm>
              <a:off x="535" y="462"/>
              <a:ext cx="1771" cy="18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062" name="Group 14">
            <a:extLst>
              <a:ext uri="{FF2B5EF4-FFF2-40B4-BE49-F238E27FC236}">
                <a16:creationId xmlns:a16="http://schemas.microsoft.com/office/drawing/2014/main" id="{1E8A0F7A-8907-2C4A-9E3A-5EEC9C32324F}"/>
              </a:ext>
            </a:extLst>
          </p:cNvPr>
          <p:cNvGrpSpPr>
            <a:grpSpLocks/>
          </p:cNvGrpSpPr>
          <p:nvPr/>
        </p:nvGrpSpPr>
        <p:grpSpPr bwMode="auto">
          <a:xfrm>
            <a:off x="261938" y="133350"/>
            <a:ext cx="3894137" cy="3900488"/>
            <a:chOff x="165" y="84"/>
            <a:chExt cx="2453" cy="2457"/>
          </a:xfrm>
        </p:grpSpPr>
        <p:pic>
          <p:nvPicPr>
            <p:cNvPr id="2063" name="Picture 15">
              <a:extLst>
                <a:ext uri="{FF2B5EF4-FFF2-40B4-BE49-F238E27FC236}">
                  <a16:creationId xmlns:a16="http://schemas.microsoft.com/office/drawing/2014/main" id="{C98F0A6F-6EDB-9B45-AD5A-0CCBF7AC490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 y="84"/>
              <a:ext cx="2453" cy="24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4" name="Text Box 16">
              <a:extLst>
                <a:ext uri="{FF2B5EF4-FFF2-40B4-BE49-F238E27FC236}">
                  <a16:creationId xmlns:a16="http://schemas.microsoft.com/office/drawing/2014/main" id="{F9EF47F4-E4A4-0A4C-9A60-54CAAAD4C9EC}"/>
                </a:ext>
              </a:extLst>
            </p:cNvPr>
            <p:cNvSpPr txBox="1">
              <a:spLocks noChangeArrowheads="1"/>
            </p:cNvSpPr>
            <p:nvPr/>
          </p:nvSpPr>
          <p:spPr bwMode="auto">
            <a:xfrm>
              <a:off x="526" y="447"/>
              <a:ext cx="1731" cy="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065" name="Rectangle 17">
            <a:extLst>
              <a:ext uri="{FF2B5EF4-FFF2-40B4-BE49-F238E27FC236}">
                <a16:creationId xmlns:a16="http://schemas.microsoft.com/office/drawing/2014/main" id="{B082A7EA-A359-B849-A468-6937B71E67C2}"/>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66" name="Rectangle 18">
            <a:extLst>
              <a:ext uri="{FF2B5EF4-FFF2-40B4-BE49-F238E27FC236}">
                <a16:creationId xmlns:a16="http://schemas.microsoft.com/office/drawing/2014/main" id="{C8C22091-55EF-2F48-963A-2DB6DAED7483}"/>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67" name="Rectangle 19">
            <a:extLst>
              <a:ext uri="{FF2B5EF4-FFF2-40B4-BE49-F238E27FC236}">
                <a16:creationId xmlns:a16="http://schemas.microsoft.com/office/drawing/2014/main" id="{07DFFD3F-928C-474A-A668-1B64B7A64212}"/>
              </a:ext>
            </a:extLst>
          </p:cNvPr>
          <p:cNvSpPr>
            <a:spLocks noGrp="1" noChangeArrowheads="1"/>
          </p:cNvSpPr>
          <p:nvPr>
            <p:ph type="dt"/>
          </p:nvPr>
        </p:nvSpPr>
        <p:spPr bwMode="auto">
          <a:xfrm>
            <a:off x="6570663" y="6356350"/>
            <a:ext cx="212566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a:buClrTx/>
              <a:buFontTx/>
              <a:buNone/>
              <a:tabLst>
                <a:tab pos="723900" algn="l"/>
                <a:tab pos="1447800" algn="l"/>
              </a:tabLst>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r>
              <a:rPr lang="en-US" altLang="en-US"/>
              <a:t>09/26/18</a:t>
            </a:r>
          </a:p>
        </p:txBody>
      </p:sp>
      <p:sp>
        <p:nvSpPr>
          <p:cNvPr id="2068" name="Text Box 20">
            <a:extLst>
              <a:ext uri="{FF2B5EF4-FFF2-40B4-BE49-F238E27FC236}">
                <a16:creationId xmlns:a16="http://schemas.microsoft.com/office/drawing/2014/main" id="{F45C641D-CBCE-4D42-BD6A-D6EAFE7005B2}"/>
              </a:ext>
            </a:extLst>
          </p:cNvPr>
          <p:cNvSpPr txBox="1">
            <a:spLocks noChangeArrowheads="1"/>
          </p:cNvSpPr>
          <p:nvPr/>
        </p:nvSpPr>
        <p:spPr bwMode="auto">
          <a:xfrm>
            <a:off x="457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9" name="Rectangle 21">
            <a:extLst>
              <a:ext uri="{FF2B5EF4-FFF2-40B4-BE49-F238E27FC236}">
                <a16:creationId xmlns:a16="http://schemas.microsoft.com/office/drawing/2014/main" id="{4E8FF207-3843-7C47-AEBB-F57A482BF3CD}"/>
              </a:ext>
            </a:extLst>
          </p:cNvPr>
          <p:cNvSpPr>
            <a:spLocks noGrp="1" noChangeArrowheads="1"/>
          </p:cNvSpPr>
          <p:nvPr>
            <p:ph type="sldNum"/>
          </p:nvPr>
        </p:nvSpPr>
        <p:spPr bwMode="auto">
          <a:xfrm>
            <a:off x="4267200" y="6356350"/>
            <a:ext cx="601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eaLnBrk="1">
              <a:buClrTx/>
              <a:buFontTx/>
              <a:buNone/>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5A97009A-C398-944E-8E5A-72BE113FBA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3073" name="Group 1">
            <a:extLst>
              <a:ext uri="{FF2B5EF4-FFF2-40B4-BE49-F238E27FC236}">
                <a16:creationId xmlns:a16="http://schemas.microsoft.com/office/drawing/2014/main" id="{8740F462-D371-C34B-A97E-765339AFDC62}"/>
              </a:ext>
            </a:extLst>
          </p:cNvPr>
          <p:cNvGrpSpPr>
            <a:grpSpLocks/>
          </p:cNvGrpSpPr>
          <p:nvPr/>
        </p:nvGrpSpPr>
        <p:grpSpPr bwMode="auto">
          <a:xfrm>
            <a:off x="0" y="1584325"/>
            <a:ext cx="9136063" cy="36513"/>
            <a:chOff x="0" y="998"/>
            <a:chExt cx="5755" cy="23"/>
          </a:xfrm>
        </p:grpSpPr>
        <p:sp>
          <p:nvSpPr>
            <p:cNvPr id="3074" name="Line 2">
              <a:extLst>
                <a:ext uri="{FF2B5EF4-FFF2-40B4-BE49-F238E27FC236}">
                  <a16:creationId xmlns:a16="http://schemas.microsoft.com/office/drawing/2014/main" id="{B8C41BCC-CAFB-CA41-B6B9-48C5C14922F9}"/>
                </a:ext>
              </a:extLst>
            </p:cNvPr>
            <p:cNvSpPr>
              <a:spLocks noChangeShapeType="1"/>
            </p:cNvSpPr>
            <p:nvPr/>
          </p:nvSpPr>
          <p:spPr bwMode="auto">
            <a:xfrm>
              <a:off x="0" y="1022"/>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Line 3">
              <a:extLst>
                <a:ext uri="{FF2B5EF4-FFF2-40B4-BE49-F238E27FC236}">
                  <a16:creationId xmlns:a16="http://schemas.microsoft.com/office/drawing/2014/main" id="{F370AA74-CE46-D247-B8D2-AFCD8F9A284F}"/>
                </a:ext>
              </a:extLst>
            </p:cNvPr>
            <p:cNvSpPr>
              <a:spLocks noChangeShapeType="1"/>
            </p:cNvSpPr>
            <p:nvPr/>
          </p:nvSpPr>
          <p:spPr bwMode="auto">
            <a:xfrm>
              <a:off x="0" y="998"/>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076" name="Rectangle 4">
            <a:extLst>
              <a:ext uri="{FF2B5EF4-FFF2-40B4-BE49-F238E27FC236}">
                <a16:creationId xmlns:a16="http://schemas.microsoft.com/office/drawing/2014/main" id="{EFD8091E-D23C-024D-8BC2-75BC39DAC0A6}"/>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3077" name="Rectangle 5">
            <a:extLst>
              <a:ext uri="{FF2B5EF4-FFF2-40B4-BE49-F238E27FC236}">
                <a16:creationId xmlns:a16="http://schemas.microsoft.com/office/drawing/2014/main" id="{07ABF18B-F4E6-354D-875E-53155782A61E}"/>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3078" name="Rectangle 6">
            <a:extLst>
              <a:ext uri="{FF2B5EF4-FFF2-40B4-BE49-F238E27FC236}">
                <a16:creationId xmlns:a16="http://schemas.microsoft.com/office/drawing/2014/main" id="{3A286ECA-040B-5D41-89F2-AE40A650C8B3}"/>
              </a:ext>
            </a:extLst>
          </p:cNvPr>
          <p:cNvSpPr>
            <a:spLocks noGrp="1" noChangeArrowheads="1"/>
          </p:cNvSpPr>
          <p:nvPr>
            <p:ph type="dt"/>
          </p:nvPr>
        </p:nvSpPr>
        <p:spPr bwMode="auto">
          <a:xfrm>
            <a:off x="6570663" y="6356350"/>
            <a:ext cx="212566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a:buClrTx/>
              <a:buFontTx/>
              <a:buNone/>
              <a:tabLst>
                <a:tab pos="723900" algn="l"/>
                <a:tab pos="1447800" algn="l"/>
              </a:tabLst>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r>
              <a:rPr lang="en-US" altLang="en-US"/>
              <a:t>09/26/18</a:t>
            </a:r>
          </a:p>
        </p:txBody>
      </p:sp>
      <p:sp>
        <p:nvSpPr>
          <p:cNvPr id="3079" name="Text Box 7">
            <a:extLst>
              <a:ext uri="{FF2B5EF4-FFF2-40B4-BE49-F238E27FC236}">
                <a16:creationId xmlns:a16="http://schemas.microsoft.com/office/drawing/2014/main" id="{C1A8040B-D327-9543-BCDE-C0BF90479884}"/>
              </a:ext>
            </a:extLst>
          </p:cNvPr>
          <p:cNvSpPr txBox="1">
            <a:spLocks noChangeArrowheads="1"/>
          </p:cNvSpPr>
          <p:nvPr/>
        </p:nvSpPr>
        <p:spPr bwMode="auto">
          <a:xfrm>
            <a:off x="457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0" name="Rectangle 8">
            <a:extLst>
              <a:ext uri="{FF2B5EF4-FFF2-40B4-BE49-F238E27FC236}">
                <a16:creationId xmlns:a16="http://schemas.microsoft.com/office/drawing/2014/main" id="{8C2E3C12-ED60-A94D-9552-4938BBFCB873}"/>
              </a:ext>
            </a:extLst>
          </p:cNvPr>
          <p:cNvSpPr>
            <a:spLocks noGrp="1" noChangeArrowheads="1"/>
          </p:cNvSpPr>
          <p:nvPr>
            <p:ph type="sldNum"/>
          </p:nvPr>
        </p:nvSpPr>
        <p:spPr bwMode="auto">
          <a:xfrm>
            <a:off x="4267200" y="6356350"/>
            <a:ext cx="601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eaLnBrk="1">
              <a:buClrTx/>
              <a:buFontTx/>
              <a:buNone/>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5EFFD751-4DB7-634C-88AF-7F30B2D59F4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7" name="Group 1">
            <a:extLst>
              <a:ext uri="{FF2B5EF4-FFF2-40B4-BE49-F238E27FC236}">
                <a16:creationId xmlns:a16="http://schemas.microsoft.com/office/drawing/2014/main" id="{C66F1D06-4B11-9044-B5A9-78930D71B3C2}"/>
              </a:ext>
            </a:extLst>
          </p:cNvPr>
          <p:cNvGrpSpPr>
            <a:grpSpLocks/>
          </p:cNvGrpSpPr>
          <p:nvPr/>
        </p:nvGrpSpPr>
        <p:grpSpPr bwMode="auto">
          <a:xfrm>
            <a:off x="0" y="1460500"/>
            <a:ext cx="9136063" cy="38100"/>
            <a:chOff x="0" y="920"/>
            <a:chExt cx="5755" cy="24"/>
          </a:xfrm>
        </p:grpSpPr>
        <p:sp>
          <p:nvSpPr>
            <p:cNvPr id="4098" name="Line 2">
              <a:extLst>
                <a:ext uri="{FF2B5EF4-FFF2-40B4-BE49-F238E27FC236}">
                  <a16:creationId xmlns:a16="http://schemas.microsoft.com/office/drawing/2014/main" id="{9FB3CD4F-DA25-BD40-894D-67DF6B60F307}"/>
                </a:ext>
              </a:extLst>
            </p:cNvPr>
            <p:cNvSpPr>
              <a:spLocks noChangeShapeType="1"/>
            </p:cNvSpPr>
            <p:nvPr/>
          </p:nvSpPr>
          <p:spPr bwMode="auto">
            <a:xfrm>
              <a:off x="0" y="945"/>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99" name="Line 3">
              <a:extLst>
                <a:ext uri="{FF2B5EF4-FFF2-40B4-BE49-F238E27FC236}">
                  <a16:creationId xmlns:a16="http://schemas.microsoft.com/office/drawing/2014/main" id="{FA8FED92-1BB9-2A47-9600-527648832CB4}"/>
                </a:ext>
              </a:extLst>
            </p:cNvPr>
            <p:cNvSpPr>
              <a:spLocks noChangeShapeType="1"/>
            </p:cNvSpPr>
            <p:nvPr/>
          </p:nvSpPr>
          <p:spPr bwMode="auto">
            <a:xfrm>
              <a:off x="0" y="920"/>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100" name="Group 4">
            <a:extLst>
              <a:ext uri="{FF2B5EF4-FFF2-40B4-BE49-F238E27FC236}">
                <a16:creationId xmlns:a16="http://schemas.microsoft.com/office/drawing/2014/main" id="{E6B055A1-A584-A94A-801B-CC9D7D0B3BC2}"/>
              </a:ext>
            </a:extLst>
          </p:cNvPr>
          <p:cNvGrpSpPr>
            <a:grpSpLocks/>
          </p:cNvGrpSpPr>
          <p:nvPr/>
        </p:nvGrpSpPr>
        <p:grpSpPr bwMode="auto">
          <a:xfrm>
            <a:off x="0" y="4953000"/>
            <a:ext cx="9136063" cy="38100"/>
            <a:chOff x="0" y="3120"/>
            <a:chExt cx="5755" cy="24"/>
          </a:xfrm>
        </p:grpSpPr>
        <p:sp>
          <p:nvSpPr>
            <p:cNvPr id="4101" name="Line 5">
              <a:extLst>
                <a:ext uri="{FF2B5EF4-FFF2-40B4-BE49-F238E27FC236}">
                  <a16:creationId xmlns:a16="http://schemas.microsoft.com/office/drawing/2014/main" id="{F1D5A167-7E9F-254B-8048-A87579B7523C}"/>
                </a:ext>
              </a:extLst>
            </p:cNvPr>
            <p:cNvSpPr>
              <a:spLocks noChangeShapeType="1"/>
            </p:cNvSpPr>
            <p:nvPr/>
          </p:nvSpPr>
          <p:spPr bwMode="auto">
            <a:xfrm>
              <a:off x="0" y="3145"/>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2" name="Line 6">
              <a:extLst>
                <a:ext uri="{FF2B5EF4-FFF2-40B4-BE49-F238E27FC236}">
                  <a16:creationId xmlns:a16="http://schemas.microsoft.com/office/drawing/2014/main" id="{7D82AB5C-7A5B-384D-AA73-90A8310720A1}"/>
                </a:ext>
              </a:extLst>
            </p:cNvPr>
            <p:cNvSpPr>
              <a:spLocks noChangeShapeType="1"/>
            </p:cNvSpPr>
            <p:nvPr/>
          </p:nvSpPr>
          <p:spPr bwMode="auto">
            <a:xfrm>
              <a:off x="0" y="3120"/>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4103" name="Picture 7">
            <a:extLst>
              <a:ext uri="{FF2B5EF4-FFF2-40B4-BE49-F238E27FC236}">
                <a16:creationId xmlns:a16="http://schemas.microsoft.com/office/drawing/2014/main" id="{27D90376-8ABD-A445-872F-ED880ACCF7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75" y="658813"/>
            <a:ext cx="5400675"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04" name="Group 8">
            <a:extLst>
              <a:ext uri="{FF2B5EF4-FFF2-40B4-BE49-F238E27FC236}">
                <a16:creationId xmlns:a16="http://schemas.microsoft.com/office/drawing/2014/main" id="{34AF7844-F759-C640-881B-CE7FE74A47A5}"/>
              </a:ext>
            </a:extLst>
          </p:cNvPr>
          <p:cNvGrpSpPr>
            <a:grpSpLocks/>
          </p:cNvGrpSpPr>
          <p:nvPr/>
        </p:nvGrpSpPr>
        <p:grpSpPr bwMode="auto">
          <a:xfrm>
            <a:off x="225425" y="706438"/>
            <a:ext cx="4984750" cy="4984750"/>
            <a:chOff x="142" y="445"/>
            <a:chExt cx="3140" cy="3140"/>
          </a:xfrm>
        </p:grpSpPr>
        <p:pic>
          <p:nvPicPr>
            <p:cNvPr id="4105" name="Picture 9">
              <a:extLst>
                <a:ext uri="{FF2B5EF4-FFF2-40B4-BE49-F238E27FC236}">
                  <a16:creationId xmlns:a16="http://schemas.microsoft.com/office/drawing/2014/main" id="{4E6096C4-033E-7A46-B577-760AC57CBAF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2" y="445"/>
              <a:ext cx="3140" cy="3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6" name="Text Box 10">
              <a:extLst>
                <a:ext uri="{FF2B5EF4-FFF2-40B4-BE49-F238E27FC236}">
                  <a16:creationId xmlns:a16="http://schemas.microsoft.com/office/drawing/2014/main" id="{24547F85-8204-5147-91C0-C9E5584D7A3B}"/>
                </a:ext>
              </a:extLst>
            </p:cNvPr>
            <p:cNvSpPr txBox="1">
              <a:spLocks noChangeArrowheads="1"/>
            </p:cNvSpPr>
            <p:nvPr/>
          </p:nvSpPr>
          <p:spPr bwMode="auto">
            <a:xfrm>
              <a:off x="604" y="909"/>
              <a:ext cx="2215" cy="2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07" name="Rectangle 11">
            <a:extLst>
              <a:ext uri="{FF2B5EF4-FFF2-40B4-BE49-F238E27FC236}">
                <a16:creationId xmlns:a16="http://schemas.microsoft.com/office/drawing/2014/main" id="{3A332D36-08CD-ED49-85BD-AAAFF4BED144}"/>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4108" name="Rectangle 12">
            <a:extLst>
              <a:ext uri="{FF2B5EF4-FFF2-40B4-BE49-F238E27FC236}">
                <a16:creationId xmlns:a16="http://schemas.microsoft.com/office/drawing/2014/main" id="{D3FDBA2E-1CA3-D54D-904B-10D0B221E1A0}"/>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4109" name="Rectangle 13">
            <a:extLst>
              <a:ext uri="{FF2B5EF4-FFF2-40B4-BE49-F238E27FC236}">
                <a16:creationId xmlns:a16="http://schemas.microsoft.com/office/drawing/2014/main" id="{F0AE40C2-9D69-3B4B-BFAE-9DB86BF0A57D}"/>
              </a:ext>
            </a:extLst>
          </p:cNvPr>
          <p:cNvSpPr>
            <a:spLocks noGrp="1" noChangeArrowheads="1"/>
          </p:cNvSpPr>
          <p:nvPr>
            <p:ph type="dt"/>
          </p:nvPr>
        </p:nvSpPr>
        <p:spPr bwMode="auto">
          <a:xfrm>
            <a:off x="6570663" y="6356350"/>
            <a:ext cx="212566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a:buClrTx/>
              <a:buFontTx/>
              <a:buNone/>
              <a:tabLst>
                <a:tab pos="723900" algn="l"/>
                <a:tab pos="1447800" algn="l"/>
              </a:tabLst>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r>
              <a:rPr lang="en-US" altLang="en-US"/>
              <a:t>09/26/18</a:t>
            </a:r>
          </a:p>
        </p:txBody>
      </p:sp>
      <p:sp>
        <p:nvSpPr>
          <p:cNvPr id="4110" name="Rectangle 14">
            <a:extLst>
              <a:ext uri="{FF2B5EF4-FFF2-40B4-BE49-F238E27FC236}">
                <a16:creationId xmlns:a16="http://schemas.microsoft.com/office/drawing/2014/main" id="{5E3514F3-8583-0446-AD6C-476D53FB8F08}"/>
              </a:ext>
            </a:extLst>
          </p:cNvPr>
          <p:cNvSpPr>
            <a:spLocks noGrp="1" noChangeArrowheads="1"/>
          </p:cNvSpPr>
          <p:nvPr>
            <p:ph type="ftr"/>
          </p:nvPr>
        </p:nvSpPr>
        <p:spPr bwMode="auto">
          <a:xfrm>
            <a:off x="3124200" y="6356350"/>
            <a:ext cx="2887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marL="209550" indent="-209550" algn="l" eaLnBrk="1">
              <a:buClrTx/>
              <a:buSzPct val="45000"/>
              <a:buFont typeface="Wingdings" pitchFamily="2" charset="2"/>
              <a:buChar char=""/>
              <a:tabLst>
                <a:tab pos="723900" algn="l"/>
                <a:tab pos="1447800" algn="l"/>
                <a:tab pos="2171700" algn="l"/>
              </a:tabLst>
              <a:defRPr sz="12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marL="0" indent="0">
              <a:buSzPct val="100000"/>
              <a:buFontTx/>
              <a:buNone/>
            </a:pPr>
            <a:endParaRPr lang="en-US" altLang="en-US">
              <a:solidFill>
                <a:srgbClr val="FFFFFF"/>
              </a:solidFill>
            </a:endParaRPr>
          </a:p>
          <a:p>
            <a:pPr>
              <a:buClr>
                <a:srgbClr val="000000"/>
              </a:buClr>
            </a:pPr>
            <a:r>
              <a:rPr lang="en-US" altLang="en-US" sz="2400"/>
              <a:t>              </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1FAC887A-7ED5-D242-87CF-5CFAD4FE98AC}"/>
              </a:ext>
            </a:extLst>
          </p:cNvPr>
          <p:cNvGrpSpPr>
            <a:grpSpLocks/>
          </p:cNvGrpSpPr>
          <p:nvPr/>
        </p:nvGrpSpPr>
        <p:grpSpPr bwMode="auto">
          <a:xfrm>
            <a:off x="0" y="1447800"/>
            <a:ext cx="9136063" cy="38100"/>
            <a:chOff x="0" y="912"/>
            <a:chExt cx="5755" cy="24"/>
          </a:xfrm>
        </p:grpSpPr>
        <p:sp>
          <p:nvSpPr>
            <p:cNvPr id="5122" name="Line 2">
              <a:extLst>
                <a:ext uri="{FF2B5EF4-FFF2-40B4-BE49-F238E27FC236}">
                  <a16:creationId xmlns:a16="http://schemas.microsoft.com/office/drawing/2014/main" id="{400A50BD-38C1-0D4C-ABB4-00601FDDACF9}"/>
                </a:ext>
              </a:extLst>
            </p:cNvPr>
            <p:cNvSpPr>
              <a:spLocks noChangeShapeType="1"/>
            </p:cNvSpPr>
            <p:nvPr/>
          </p:nvSpPr>
          <p:spPr bwMode="auto">
            <a:xfrm>
              <a:off x="0" y="937"/>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3" name="Line 3">
              <a:extLst>
                <a:ext uri="{FF2B5EF4-FFF2-40B4-BE49-F238E27FC236}">
                  <a16:creationId xmlns:a16="http://schemas.microsoft.com/office/drawing/2014/main" id="{87D2D27D-5B46-014A-912A-D4F1973098B7}"/>
                </a:ext>
              </a:extLst>
            </p:cNvPr>
            <p:cNvSpPr>
              <a:spLocks noChangeShapeType="1"/>
            </p:cNvSpPr>
            <p:nvPr/>
          </p:nvSpPr>
          <p:spPr bwMode="auto">
            <a:xfrm>
              <a:off x="0" y="912"/>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124" name="Group 4">
            <a:extLst>
              <a:ext uri="{FF2B5EF4-FFF2-40B4-BE49-F238E27FC236}">
                <a16:creationId xmlns:a16="http://schemas.microsoft.com/office/drawing/2014/main" id="{5F52E0AA-A8EE-C249-AA29-11C9E1B2DCF6}"/>
              </a:ext>
            </a:extLst>
          </p:cNvPr>
          <p:cNvGrpSpPr>
            <a:grpSpLocks/>
          </p:cNvGrpSpPr>
          <p:nvPr/>
        </p:nvGrpSpPr>
        <p:grpSpPr bwMode="auto">
          <a:xfrm>
            <a:off x="0" y="4940300"/>
            <a:ext cx="9136063" cy="36513"/>
            <a:chOff x="0" y="3112"/>
            <a:chExt cx="5755" cy="23"/>
          </a:xfrm>
        </p:grpSpPr>
        <p:sp>
          <p:nvSpPr>
            <p:cNvPr id="5125" name="Line 5">
              <a:extLst>
                <a:ext uri="{FF2B5EF4-FFF2-40B4-BE49-F238E27FC236}">
                  <a16:creationId xmlns:a16="http://schemas.microsoft.com/office/drawing/2014/main" id="{D10FC119-8839-9841-B566-C47F3972E6A2}"/>
                </a:ext>
              </a:extLst>
            </p:cNvPr>
            <p:cNvSpPr>
              <a:spLocks noChangeShapeType="1"/>
            </p:cNvSpPr>
            <p:nvPr/>
          </p:nvSpPr>
          <p:spPr bwMode="auto">
            <a:xfrm>
              <a:off x="0" y="3136"/>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6" name="Line 6">
              <a:extLst>
                <a:ext uri="{FF2B5EF4-FFF2-40B4-BE49-F238E27FC236}">
                  <a16:creationId xmlns:a16="http://schemas.microsoft.com/office/drawing/2014/main" id="{9F4BBC14-C75F-F042-BB7C-D697BD6D8BD0}"/>
                </a:ext>
              </a:extLst>
            </p:cNvPr>
            <p:cNvSpPr>
              <a:spLocks noChangeShapeType="1"/>
            </p:cNvSpPr>
            <p:nvPr/>
          </p:nvSpPr>
          <p:spPr bwMode="auto">
            <a:xfrm>
              <a:off x="0" y="3112"/>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127" name="Rectangle 7">
            <a:extLst>
              <a:ext uri="{FF2B5EF4-FFF2-40B4-BE49-F238E27FC236}">
                <a16:creationId xmlns:a16="http://schemas.microsoft.com/office/drawing/2014/main" id="{66463562-793B-244A-A470-84DF45A13CA7}"/>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5128" name="Rectangle 8">
            <a:extLst>
              <a:ext uri="{FF2B5EF4-FFF2-40B4-BE49-F238E27FC236}">
                <a16:creationId xmlns:a16="http://schemas.microsoft.com/office/drawing/2014/main" id="{C4362E4F-CA61-E645-A6D9-03CEC6FAC05D}"/>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5129" name="Rectangle 9">
            <a:extLst>
              <a:ext uri="{FF2B5EF4-FFF2-40B4-BE49-F238E27FC236}">
                <a16:creationId xmlns:a16="http://schemas.microsoft.com/office/drawing/2014/main" id="{D33F5FFF-C3EA-5247-ADCD-12BBF2EB0FC2}"/>
              </a:ext>
            </a:extLst>
          </p:cNvPr>
          <p:cNvSpPr>
            <a:spLocks noGrp="1" noChangeArrowheads="1"/>
          </p:cNvSpPr>
          <p:nvPr>
            <p:ph type="dt"/>
          </p:nvPr>
        </p:nvSpPr>
        <p:spPr bwMode="auto">
          <a:xfrm>
            <a:off x="6570663" y="6356350"/>
            <a:ext cx="212566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a:buClrTx/>
              <a:buFontTx/>
              <a:buNone/>
              <a:tabLst>
                <a:tab pos="723900" algn="l"/>
                <a:tab pos="1447800" algn="l"/>
              </a:tabLst>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r>
              <a:rPr lang="en-US" altLang="en-US"/>
              <a:t>09/26/18</a:t>
            </a:r>
          </a:p>
        </p:txBody>
      </p:sp>
      <p:sp>
        <p:nvSpPr>
          <p:cNvPr id="5130" name="Rectangle 10">
            <a:extLst>
              <a:ext uri="{FF2B5EF4-FFF2-40B4-BE49-F238E27FC236}">
                <a16:creationId xmlns:a16="http://schemas.microsoft.com/office/drawing/2014/main" id="{2E7AD144-F2C3-9C48-A143-E8E878D705D4}"/>
              </a:ext>
            </a:extLst>
          </p:cNvPr>
          <p:cNvSpPr>
            <a:spLocks noGrp="1" noChangeArrowheads="1"/>
          </p:cNvSpPr>
          <p:nvPr>
            <p:ph type="ftr"/>
          </p:nvPr>
        </p:nvSpPr>
        <p:spPr bwMode="auto">
          <a:xfrm>
            <a:off x="457200" y="6356350"/>
            <a:ext cx="2887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marL="209550" indent="-209550" algn="l" eaLnBrk="1">
              <a:buClrTx/>
              <a:buSzPct val="45000"/>
              <a:buFont typeface="Wingdings" pitchFamily="2" charset="2"/>
              <a:buChar char=""/>
              <a:tabLst>
                <a:tab pos="723900" algn="l"/>
                <a:tab pos="1447800" algn="l"/>
                <a:tab pos="2171700" algn="l"/>
              </a:tabLst>
              <a:defRPr sz="12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marL="0" indent="0">
              <a:buSzPct val="100000"/>
              <a:buFontTx/>
              <a:buNone/>
            </a:pPr>
            <a:endParaRPr lang="en-US" altLang="en-US">
              <a:solidFill>
                <a:srgbClr val="FFFFFF"/>
              </a:solidFill>
            </a:endParaRPr>
          </a:p>
          <a:p>
            <a:pPr>
              <a:buClr>
                <a:srgbClr val="000000"/>
              </a:buClr>
            </a:pPr>
            <a:r>
              <a:rPr lang="en-US" altLang="en-US" sz="2400"/>
              <a:t>              </a:t>
            </a:r>
          </a:p>
        </p:txBody>
      </p:sp>
      <p:sp>
        <p:nvSpPr>
          <p:cNvPr id="5131" name="Rectangle 11">
            <a:extLst>
              <a:ext uri="{FF2B5EF4-FFF2-40B4-BE49-F238E27FC236}">
                <a16:creationId xmlns:a16="http://schemas.microsoft.com/office/drawing/2014/main" id="{6455B047-0D5E-7147-BD42-CBB697DB3FC7}"/>
              </a:ext>
            </a:extLst>
          </p:cNvPr>
          <p:cNvSpPr>
            <a:spLocks noGrp="1" noChangeArrowheads="1"/>
          </p:cNvSpPr>
          <p:nvPr>
            <p:ph type="sldNum"/>
          </p:nvPr>
        </p:nvSpPr>
        <p:spPr bwMode="auto">
          <a:xfrm>
            <a:off x="4267200" y="6356350"/>
            <a:ext cx="601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eaLnBrk="1">
              <a:buClrTx/>
              <a:buFontTx/>
              <a:buNone/>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B2BCB50A-E6BD-DB44-A05D-4DAE45CFE2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145" name="Group 1">
            <a:extLst>
              <a:ext uri="{FF2B5EF4-FFF2-40B4-BE49-F238E27FC236}">
                <a16:creationId xmlns:a16="http://schemas.microsoft.com/office/drawing/2014/main" id="{290D2C98-86D0-054F-9A35-257E852F238D}"/>
              </a:ext>
            </a:extLst>
          </p:cNvPr>
          <p:cNvGrpSpPr>
            <a:grpSpLocks/>
          </p:cNvGrpSpPr>
          <p:nvPr/>
        </p:nvGrpSpPr>
        <p:grpSpPr bwMode="auto">
          <a:xfrm>
            <a:off x="0" y="1584325"/>
            <a:ext cx="9136063" cy="36513"/>
            <a:chOff x="0" y="998"/>
            <a:chExt cx="5755" cy="23"/>
          </a:xfrm>
        </p:grpSpPr>
        <p:sp>
          <p:nvSpPr>
            <p:cNvPr id="6146" name="Line 2">
              <a:extLst>
                <a:ext uri="{FF2B5EF4-FFF2-40B4-BE49-F238E27FC236}">
                  <a16:creationId xmlns:a16="http://schemas.microsoft.com/office/drawing/2014/main" id="{80B85888-ED26-6341-80EE-0C6BCBF68DF7}"/>
                </a:ext>
              </a:extLst>
            </p:cNvPr>
            <p:cNvSpPr>
              <a:spLocks noChangeShapeType="1"/>
            </p:cNvSpPr>
            <p:nvPr/>
          </p:nvSpPr>
          <p:spPr bwMode="auto">
            <a:xfrm>
              <a:off x="0" y="1022"/>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7" name="Line 3">
              <a:extLst>
                <a:ext uri="{FF2B5EF4-FFF2-40B4-BE49-F238E27FC236}">
                  <a16:creationId xmlns:a16="http://schemas.microsoft.com/office/drawing/2014/main" id="{E7761CED-1DD3-A445-BCB2-687C9CCB781B}"/>
                </a:ext>
              </a:extLst>
            </p:cNvPr>
            <p:cNvSpPr>
              <a:spLocks noChangeShapeType="1"/>
            </p:cNvSpPr>
            <p:nvPr/>
          </p:nvSpPr>
          <p:spPr bwMode="auto">
            <a:xfrm>
              <a:off x="0" y="998"/>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148" name="Rectangle 4">
            <a:extLst>
              <a:ext uri="{FF2B5EF4-FFF2-40B4-BE49-F238E27FC236}">
                <a16:creationId xmlns:a16="http://schemas.microsoft.com/office/drawing/2014/main" id="{B676DA8D-DBF1-C145-B548-70107DF4137C}"/>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6149" name="Rectangle 5">
            <a:extLst>
              <a:ext uri="{FF2B5EF4-FFF2-40B4-BE49-F238E27FC236}">
                <a16:creationId xmlns:a16="http://schemas.microsoft.com/office/drawing/2014/main" id="{B0EDF2B6-6BE7-284E-92DC-6E008CA6CB29}"/>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6150" name="Rectangle 6">
            <a:extLst>
              <a:ext uri="{FF2B5EF4-FFF2-40B4-BE49-F238E27FC236}">
                <a16:creationId xmlns:a16="http://schemas.microsoft.com/office/drawing/2014/main" id="{E0B8E827-3FE8-274C-AF17-A2DCB5387477}"/>
              </a:ext>
            </a:extLst>
          </p:cNvPr>
          <p:cNvSpPr>
            <a:spLocks noGrp="1" noChangeArrowheads="1"/>
          </p:cNvSpPr>
          <p:nvPr>
            <p:ph type="dt"/>
          </p:nvPr>
        </p:nvSpPr>
        <p:spPr bwMode="auto">
          <a:xfrm>
            <a:off x="6570663" y="6356350"/>
            <a:ext cx="212566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a:buClrTx/>
              <a:buFontTx/>
              <a:buNone/>
              <a:tabLst>
                <a:tab pos="723900" algn="l"/>
                <a:tab pos="1447800" algn="l"/>
              </a:tabLst>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r>
              <a:rPr lang="en-US" altLang="en-US"/>
              <a:t>09/26/18</a:t>
            </a:r>
          </a:p>
        </p:txBody>
      </p:sp>
      <p:sp>
        <p:nvSpPr>
          <p:cNvPr id="6151" name="Text Box 7">
            <a:extLst>
              <a:ext uri="{FF2B5EF4-FFF2-40B4-BE49-F238E27FC236}">
                <a16:creationId xmlns:a16="http://schemas.microsoft.com/office/drawing/2014/main" id="{C8AE12F9-E1A4-D247-8983-3084D2F75324}"/>
              </a:ext>
            </a:extLst>
          </p:cNvPr>
          <p:cNvSpPr txBox="1">
            <a:spLocks noChangeArrowheads="1"/>
          </p:cNvSpPr>
          <p:nvPr/>
        </p:nvSpPr>
        <p:spPr bwMode="auto">
          <a:xfrm>
            <a:off x="457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2" name="Rectangle 8">
            <a:extLst>
              <a:ext uri="{FF2B5EF4-FFF2-40B4-BE49-F238E27FC236}">
                <a16:creationId xmlns:a16="http://schemas.microsoft.com/office/drawing/2014/main" id="{B5CDD3D3-C25E-574A-B157-BF334CE67784}"/>
              </a:ext>
            </a:extLst>
          </p:cNvPr>
          <p:cNvSpPr>
            <a:spLocks noGrp="1" noChangeArrowheads="1"/>
          </p:cNvSpPr>
          <p:nvPr>
            <p:ph type="sldNum"/>
          </p:nvPr>
        </p:nvSpPr>
        <p:spPr bwMode="auto">
          <a:xfrm>
            <a:off x="4267200" y="6356350"/>
            <a:ext cx="601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eaLnBrk="1">
              <a:buClrTx/>
              <a:buFontTx/>
              <a:buNone/>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0BAE924-36F9-864F-AC6B-AFB77C738B4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169" name="Group 1">
            <a:extLst>
              <a:ext uri="{FF2B5EF4-FFF2-40B4-BE49-F238E27FC236}">
                <a16:creationId xmlns:a16="http://schemas.microsoft.com/office/drawing/2014/main" id="{53187E09-7501-A647-9391-34B495C7F8C5}"/>
              </a:ext>
            </a:extLst>
          </p:cNvPr>
          <p:cNvGrpSpPr>
            <a:grpSpLocks/>
          </p:cNvGrpSpPr>
          <p:nvPr/>
        </p:nvGrpSpPr>
        <p:grpSpPr bwMode="auto">
          <a:xfrm>
            <a:off x="0" y="1584325"/>
            <a:ext cx="9136063" cy="36513"/>
            <a:chOff x="0" y="998"/>
            <a:chExt cx="5755" cy="23"/>
          </a:xfrm>
        </p:grpSpPr>
        <p:sp>
          <p:nvSpPr>
            <p:cNvPr id="7170" name="Line 2">
              <a:extLst>
                <a:ext uri="{FF2B5EF4-FFF2-40B4-BE49-F238E27FC236}">
                  <a16:creationId xmlns:a16="http://schemas.microsoft.com/office/drawing/2014/main" id="{9A001722-BDC5-6349-B53F-D53B91DB4DB9}"/>
                </a:ext>
              </a:extLst>
            </p:cNvPr>
            <p:cNvSpPr>
              <a:spLocks noChangeShapeType="1"/>
            </p:cNvSpPr>
            <p:nvPr/>
          </p:nvSpPr>
          <p:spPr bwMode="auto">
            <a:xfrm>
              <a:off x="0" y="1022"/>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1" name="Line 3">
              <a:extLst>
                <a:ext uri="{FF2B5EF4-FFF2-40B4-BE49-F238E27FC236}">
                  <a16:creationId xmlns:a16="http://schemas.microsoft.com/office/drawing/2014/main" id="{FF566F75-E48F-9A49-B8F3-0065069C3D15}"/>
                </a:ext>
              </a:extLst>
            </p:cNvPr>
            <p:cNvSpPr>
              <a:spLocks noChangeShapeType="1"/>
            </p:cNvSpPr>
            <p:nvPr/>
          </p:nvSpPr>
          <p:spPr bwMode="auto">
            <a:xfrm>
              <a:off x="0" y="998"/>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7172" name="Rectangle 4">
            <a:extLst>
              <a:ext uri="{FF2B5EF4-FFF2-40B4-BE49-F238E27FC236}">
                <a16:creationId xmlns:a16="http://schemas.microsoft.com/office/drawing/2014/main" id="{8CAAFC36-6B42-B745-8848-F205BDA15EBC}"/>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7173" name="Rectangle 5">
            <a:extLst>
              <a:ext uri="{FF2B5EF4-FFF2-40B4-BE49-F238E27FC236}">
                <a16:creationId xmlns:a16="http://schemas.microsoft.com/office/drawing/2014/main" id="{645AFDA0-61D1-9447-9A6C-5741266E23F4}"/>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7174" name="Rectangle 6">
            <a:extLst>
              <a:ext uri="{FF2B5EF4-FFF2-40B4-BE49-F238E27FC236}">
                <a16:creationId xmlns:a16="http://schemas.microsoft.com/office/drawing/2014/main" id="{6C4B17DB-E40A-8343-AB6B-A5B982364271}"/>
              </a:ext>
            </a:extLst>
          </p:cNvPr>
          <p:cNvSpPr>
            <a:spLocks noGrp="1" noChangeArrowheads="1"/>
          </p:cNvSpPr>
          <p:nvPr>
            <p:ph type="dt"/>
          </p:nvPr>
        </p:nvSpPr>
        <p:spPr bwMode="auto">
          <a:xfrm>
            <a:off x="6570663" y="6356350"/>
            <a:ext cx="212566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a:buClrTx/>
              <a:buFontTx/>
              <a:buNone/>
              <a:tabLst>
                <a:tab pos="723900" algn="l"/>
                <a:tab pos="1447800" algn="l"/>
              </a:tabLst>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r>
              <a:rPr lang="en-US" altLang="en-US"/>
              <a:t>09/26/18</a:t>
            </a:r>
          </a:p>
        </p:txBody>
      </p:sp>
      <p:sp>
        <p:nvSpPr>
          <p:cNvPr id="7175" name="Text Box 7">
            <a:extLst>
              <a:ext uri="{FF2B5EF4-FFF2-40B4-BE49-F238E27FC236}">
                <a16:creationId xmlns:a16="http://schemas.microsoft.com/office/drawing/2014/main" id="{F22C2394-9D24-9D4C-85D4-B7F683D5160E}"/>
              </a:ext>
            </a:extLst>
          </p:cNvPr>
          <p:cNvSpPr txBox="1">
            <a:spLocks noChangeArrowheads="1"/>
          </p:cNvSpPr>
          <p:nvPr/>
        </p:nvSpPr>
        <p:spPr bwMode="auto">
          <a:xfrm>
            <a:off x="457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6" name="Rectangle 8">
            <a:extLst>
              <a:ext uri="{FF2B5EF4-FFF2-40B4-BE49-F238E27FC236}">
                <a16:creationId xmlns:a16="http://schemas.microsoft.com/office/drawing/2014/main" id="{C6097591-BFD9-8648-8A6D-845BCE1BB1DF}"/>
              </a:ext>
            </a:extLst>
          </p:cNvPr>
          <p:cNvSpPr>
            <a:spLocks noGrp="1" noChangeArrowheads="1"/>
          </p:cNvSpPr>
          <p:nvPr>
            <p:ph type="sldNum"/>
          </p:nvPr>
        </p:nvSpPr>
        <p:spPr bwMode="auto">
          <a:xfrm>
            <a:off x="4267200" y="6356350"/>
            <a:ext cx="601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eaLnBrk="1">
              <a:buClrTx/>
              <a:buFontTx/>
              <a:buNone/>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BFC07ABD-9FB9-BB42-8C81-B470C1F8A5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8193" name="Group 1">
            <a:extLst>
              <a:ext uri="{FF2B5EF4-FFF2-40B4-BE49-F238E27FC236}">
                <a16:creationId xmlns:a16="http://schemas.microsoft.com/office/drawing/2014/main" id="{6FB9E2BD-64E4-004D-92AA-EA789EECBCD2}"/>
              </a:ext>
            </a:extLst>
          </p:cNvPr>
          <p:cNvGrpSpPr>
            <a:grpSpLocks/>
          </p:cNvGrpSpPr>
          <p:nvPr/>
        </p:nvGrpSpPr>
        <p:grpSpPr bwMode="auto">
          <a:xfrm>
            <a:off x="0" y="1584325"/>
            <a:ext cx="9136063" cy="36513"/>
            <a:chOff x="0" y="998"/>
            <a:chExt cx="5755" cy="23"/>
          </a:xfrm>
        </p:grpSpPr>
        <p:sp>
          <p:nvSpPr>
            <p:cNvPr id="8194" name="Line 2">
              <a:extLst>
                <a:ext uri="{FF2B5EF4-FFF2-40B4-BE49-F238E27FC236}">
                  <a16:creationId xmlns:a16="http://schemas.microsoft.com/office/drawing/2014/main" id="{E1835BB2-6017-A94C-B445-3437AB0974BD}"/>
                </a:ext>
              </a:extLst>
            </p:cNvPr>
            <p:cNvSpPr>
              <a:spLocks noChangeShapeType="1"/>
            </p:cNvSpPr>
            <p:nvPr/>
          </p:nvSpPr>
          <p:spPr bwMode="auto">
            <a:xfrm>
              <a:off x="0" y="1022"/>
              <a:ext cx="5755" cy="0"/>
            </a:xfrm>
            <a:prstGeom prst="line">
              <a:avLst/>
            </a:prstGeom>
            <a:noFill/>
            <a:ln w="88920" cap="sq">
              <a:solidFill>
                <a:srgbClr val="5799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5" name="Line 3">
              <a:extLst>
                <a:ext uri="{FF2B5EF4-FFF2-40B4-BE49-F238E27FC236}">
                  <a16:creationId xmlns:a16="http://schemas.microsoft.com/office/drawing/2014/main" id="{60F6BBA0-1B64-E046-B4E8-498C3B42975E}"/>
                </a:ext>
              </a:extLst>
            </p:cNvPr>
            <p:cNvSpPr>
              <a:spLocks noChangeShapeType="1"/>
            </p:cNvSpPr>
            <p:nvPr/>
          </p:nvSpPr>
          <p:spPr bwMode="auto">
            <a:xfrm>
              <a:off x="0" y="998"/>
              <a:ext cx="5755" cy="0"/>
            </a:xfrm>
            <a:prstGeom prst="line">
              <a:avLst/>
            </a:prstGeom>
            <a:noFill/>
            <a:ln w="64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196" name="Rectangle 4">
            <a:extLst>
              <a:ext uri="{FF2B5EF4-FFF2-40B4-BE49-F238E27FC236}">
                <a16:creationId xmlns:a16="http://schemas.microsoft.com/office/drawing/2014/main" id="{BC02F568-E35A-7E45-889B-F3BDD64B2C7A}"/>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8197" name="Rectangle 5">
            <a:extLst>
              <a:ext uri="{FF2B5EF4-FFF2-40B4-BE49-F238E27FC236}">
                <a16:creationId xmlns:a16="http://schemas.microsoft.com/office/drawing/2014/main" id="{8C80D407-8D72-7846-B5B6-23DCFDB1F831}"/>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8198" name="Rectangle 6">
            <a:extLst>
              <a:ext uri="{FF2B5EF4-FFF2-40B4-BE49-F238E27FC236}">
                <a16:creationId xmlns:a16="http://schemas.microsoft.com/office/drawing/2014/main" id="{D4856CC1-AA62-D14F-8BE8-5567F640BB54}"/>
              </a:ext>
            </a:extLst>
          </p:cNvPr>
          <p:cNvSpPr>
            <a:spLocks noGrp="1" noChangeArrowheads="1"/>
          </p:cNvSpPr>
          <p:nvPr>
            <p:ph type="dt"/>
          </p:nvPr>
        </p:nvSpPr>
        <p:spPr bwMode="auto">
          <a:xfrm>
            <a:off x="6570663" y="6356350"/>
            <a:ext cx="212566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a:buClrTx/>
              <a:buFontTx/>
              <a:buNone/>
              <a:tabLst>
                <a:tab pos="723900" algn="l"/>
                <a:tab pos="1447800" algn="l"/>
              </a:tabLst>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r>
              <a:rPr lang="en-US" altLang="en-US"/>
              <a:t>09/26/18</a:t>
            </a:r>
          </a:p>
        </p:txBody>
      </p:sp>
      <p:sp>
        <p:nvSpPr>
          <p:cNvPr id="8199" name="Text Box 7">
            <a:extLst>
              <a:ext uri="{FF2B5EF4-FFF2-40B4-BE49-F238E27FC236}">
                <a16:creationId xmlns:a16="http://schemas.microsoft.com/office/drawing/2014/main" id="{3B22B43B-C764-764E-A846-93861399F48D}"/>
              </a:ext>
            </a:extLst>
          </p:cNvPr>
          <p:cNvSpPr txBox="1">
            <a:spLocks noChangeArrowheads="1"/>
          </p:cNvSpPr>
          <p:nvPr/>
        </p:nvSpPr>
        <p:spPr bwMode="auto">
          <a:xfrm>
            <a:off x="457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0" name="Rectangle 8">
            <a:extLst>
              <a:ext uri="{FF2B5EF4-FFF2-40B4-BE49-F238E27FC236}">
                <a16:creationId xmlns:a16="http://schemas.microsoft.com/office/drawing/2014/main" id="{BD3E1506-E7F8-0E4C-89DC-77B1AD43B5A3}"/>
              </a:ext>
            </a:extLst>
          </p:cNvPr>
          <p:cNvSpPr>
            <a:spLocks noGrp="1" noChangeArrowheads="1"/>
          </p:cNvSpPr>
          <p:nvPr>
            <p:ph type="sldNum"/>
          </p:nvPr>
        </p:nvSpPr>
        <p:spPr bwMode="auto">
          <a:xfrm>
            <a:off x="4267200" y="6356350"/>
            <a:ext cx="601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eaLnBrk="1">
              <a:buClrTx/>
              <a:buFontTx/>
              <a:buNone/>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2BC2C68F-B641-4B42-BB1F-AFA65BC253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53AD9897-033F-794A-BEA9-A76A903AE972}"/>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9218" name="Rectangle 2">
            <a:extLst>
              <a:ext uri="{FF2B5EF4-FFF2-40B4-BE49-F238E27FC236}">
                <a16:creationId xmlns:a16="http://schemas.microsoft.com/office/drawing/2014/main" id="{118EC3A6-8633-204A-9F65-7512BEF22C04}"/>
              </a:ext>
            </a:extLst>
          </p:cNvPr>
          <p:cNvSpPr>
            <a:spLocks noGrp="1" noChangeArrowheads="1"/>
          </p:cNvSpPr>
          <p:nvPr>
            <p:ph type="body" idx="1"/>
          </p:nvPr>
        </p:nvSpPr>
        <p:spPr bwMode="auto">
          <a:xfrm>
            <a:off x="457200" y="2057400"/>
            <a:ext cx="8221663" cy="395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9219" name="Rectangle 3">
            <a:extLst>
              <a:ext uri="{FF2B5EF4-FFF2-40B4-BE49-F238E27FC236}">
                <a16:creationId xmlns:a16="http://schemas.microsoft.com/office/drawing/2014/main" id="{55A4735A-37F8-734D-8DF4-238AB8C3C0A1}"/>
              </a:ext>
            </a:extLst>
          </p:cNvPr>
          <p:cNvSpPr>
            <a:spLocks noGrp="1" noChangeArrowheads="1"/>
          </p:cNvSpPr>
          <p:nvPr>
            <p:ph type="dt"/>
          </p:nvPr>
        </p:nvSpPr>
        <p:spPr bwMode="auto">
          <a:xfrm>
            <a:off x="6570663" y="6356350"/>
            <a:ext cx="212566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a:buClrTx/>
              <a:buFontTx/>
              <a:buNone/>
              <a:tabLst>
                <a:tab pos="723900" algn="l"/>
                <a:tab pos="1447800" algn="l"/>
              </a:tabLst>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r>
              <a:rPr lang="en-US" altLang="en-US"/>
              <a:t>09/26/18</a:t>
            </a:r>
          </a:p>
        </p:txBody>
      </p:sp>
      <p:sp>
        <p:nvSpPr>
          <p:cNvPr id="9220" name="Text Box 4">
            <a:extLst>
              <a:ext uri="{FF2B5EF4-FFF2-40B4-BE49-F238E27FC236}">
                <a16:creationId xmlns:a16="http://schemas.microsoft.com/office/drawing/2014/main" id="{3019A470-73AB-B744-A67B-FF30412D9FF9}"/>
              </a:ext>
            </a:extLst>
          </p:cNvPr>
          <p:cNvSpPr txBox="1">
            <a:spLocks noChangeArrowheads="1"/>
          </p:cNvSpPr>
          <p:nvPr/>
        </p:nvSpPr>
        <p:spPr bwMode="auto">
          <a:xfrm>
            <a:off x="457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1" name="Rectangle 5">
            <a:extLst>
              <a:ext uri="{FF2B5EF4-FFF2-40B4-BE49-F238E27FC236}">
                <a16:creationId xmlns:a16="http://schemas.microsoft.com/office/drawing/2014/main" id="{9330DC85-8552-1C46-B10B-6896099A2D0A}"/>
              </a:ext>
            </a:extLst>
          </p:cNvPr>
          <p:cNvSpPr>
            <a:spLocks noGrp="1" noChangeArrowheads="1"/>
          </p:cNvSpPr>
          <p:nvPr>
            <p:ph type="sldNum"/>
          </p:nvPr>
        </p:nvSpPr>
        <p:spPr bwMode="auto">
          <a:xfrm>
            <a:off x="4267200" y="6356350"/>
            <a:ext cx="6016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eaLnBrk="1">
              <a:buClrTx/>
              <a:buFontTx/>
              <a:buNone/>
              <a:defRPr sz="1200">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C95FFF55-9B5B-EB4D-A3D3-4C8AB1AE9A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b="1" kern="12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800" b="1">
          <a:solidFill>
            <a:srgbClr val="FFFFFF"/>
          </a:solidFill>
          <a:latin typeface="Corbel" panose="020B0503020204020204" pitchFamily="34" charset="0"/>
          <a:ea typeface="ＭＳ Ｐゴシック" panose="020B0600070205080204" pitchFamily="34"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b="1" kern="12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FFFFFF"/>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9.xml"/><Relationship Id="rId5" Type="http://schemas.openxmlformats.org/officeDocument/2006/relationships/image" Target="../media/image16.jpe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C14C5413-A781-504D-B46F-3C1742902C3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endParaRPr lang="en-US" altLang="en-US" sz="4800" b="1" dirty="0">
              <a:effectLst>
                <a:outerShdw blurRad="38100" dist="38100" dir="2700000" algn="tl">
                  <a:srgbClr val="C0C0C0"/>
                </a:outerShdw>
              </a:effectLst>
              <a:latin typeface="Corbel" panose="020B0503020204020204" pitchFamily="34" charset="0"/>
            </a:endParaRPr>
          </a:p>
        </p:txBody>
      </p:sp>
      <p:sp>
        <p:nvSpPr>
          <p:cNvPr id="41986" name="Text Box 2">
            <a:extLst>
              <a:ext uri="{FF2B5EF4-FFF2-40B4-BE49-F238E27FC236}">
                <a16:creationId xmlns:a16="http://schemas.microsoft.com/office/drawing/2014/main" id="{4ACDD523-8430-F743-95AC-E35AD0E96B55}"/>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9pPr>
          </a:lstStyle>
          <a:p>
            <a:pPr marL="457200" lvl="1" indent="0" algn="l">
              <a:lnSpc>
                <a:spcPct val="80000"/>
              </a:lnSpc>
              <a:spcBef>
                <a:spcPts val="2000"/>
              </a:spcBef>
            </a:pPr>
            <a:r>
              <a:rPr lang="en-US" altLang="en-US" sz="2200" b="1" dirty="0">
                <a:latin typeface="Corbel" panose="020B0503020204020204" pitchFamily="34" charset="0"/>
              </a:rPr>
              <a:t>				    Some Comments on Free Will</a:t>
            </a:r>
          </a:p>
          <a:p>
            <a:pPr marL="457200" lvl="1" indent="0" algn="l">
              <a:lnSpc>
                <a:spcPct val="80000"/>
              </a:lnSpc>
              <a:spcBef>
                <a:spcPts val="2000"/>
              </a:spcBef>
            </a:pPr>
            <a:r>
              <a:rPr lang="en-US" altLang="en-US" sz="2200" b="1" dirty="0">
                <a:latin typeface="Corbel" panose="020B0503020204020204" pitchFamily="34" charset="0"/>
              </a:rPr>
              <a:t>						Dr. John Milanese	</a:t>
            </a:r>
          </a:p>
          <a:p>
            <a:pPr marL="457200" lvl="1" indent="0" algn="l">
              <a:lnSpc>
                <a:spcPct val="80000"/>
              </a:lnSpc>
              <a:spcBef>
                <a:spcPts val="2000"/>
              </a:spcBef>
            </a:pPr>
            <a:r>
              <a:rPr lang="en-US" altLang="en-US" sz="2200" b="1" dirty="0">
                <a:latin typeface="Corbel" panose="020B0503020204020204" pitchFamily="34" charset="0"/>
              </a:rPr>
              <a:t>							RPI Fall 2020</a:t>
            </a:r>
          </a:p>
        </p:txBody>
      </p:sp>
      <p:sp>
        <p:nvSpPr>
          <p:cNvPr id="41987" name="Text Box 3">
            <a:extLst>
              <a:ext uri="{FF2B5EF4-FFF2-40B4-BE49-F238E27FC236}">
                <a16:creationId xmlns:a16="http://schemas.microsoft.com/office/drawing/2014/main" id="{77921B81-239B-D346-9662-E59985FC2A15}"/>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23B51686-6C5A-E74E-930E-438C7EA545C8}" type="slidenum">
              <a:rPr lang="en-US" altLang="en-US" sz="1200"/>
              <a:pPr>
                <a:buClrTx/>
                <a:buFontTx/>
                <a:buNone/>
              </a:pPr>
              <a:t>1</a:t>
            </a:fld>
            <a:endParaRPr lang="en-US" altLang="en-US" sz="1200"/>
          </a:p>
        </p:txBody>
      </p:sp>
    </p:spTree>
    <p:extLst>
      <p:ext uri="{BB962C8B-B14F-4D97-AF65-F5344CB8AC3E}">
        <p14:creationId xmlns:p14="http://schemas.microsoft.com/office/powerpoint/2010/main" val="1423558931"/>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3DE8FA08-7392-8341-8828-AA91D006FC37}"/>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Common arguments against free will</a:t>
            </a:r>
          </a:p>
        </p:txBody>
      </p:sp>
      <p:sp>
        <p:nvSpPr>
          <p:cNvPr id="21506" name="Text Box 2">
            <a:extLst>
              <a:ext uri="{FF2B5EF4-FFF2-40B4-BE49-F238E27FC236}">
                <a16:creationId xmlns:a16="http://schemas.microsoft.com/office/drawing/2014/main" id="{6F4F752E-5BD3-264F-B91B-378A89881A98}"/>
              </a:ext>
            </a:extLst>
          </p:cNvPr>
          <p:cNvSpPr txBox="1">
            <a:spLocks noChangeArrowheads="1"/>
          </p:cNvSpPr>
          <p:nvPr/>
        </p:nvSpPr>
        <p:spPr bwMode="auto">
          <a:xfrm>
            <a:off x="365125" y="2133600"/>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We are deterministic! </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If we are deterministic, we aren't really in control.</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If we are deterministic, our thoughts/efforts don't matter. </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If we are deterministic, we are predictable, so not free. </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There's no evidence of free will even in totally free choices.</a:t>
            </a:r>
          </a:p>
          <a:p>
            <a:pPr marL="336550" algn="l">
              <a:lnSpc>
                <a:spcPct val="80000"/>
              </a:lnSpc>
              <a:spcBef>
                <a:spcPts val="2000"/>
              </a:spcBef>
              <a:buClrTx/>
              <a:buSzPct val="90000"/>
              <a:buFontTx/>
              <a:buNone/>
            </a:pPr>
            <a:r>
              <a:rPr lang="en-US" altLang="en-US" sz="2200" b="1">
                <a:latin typeface="Corbel" panose="020B0503020204020204" pitchFamily="34" charset="0"/>
              </a:rPr>
              <a:t> </a:t>
            </a:r>
          </a:p>
          <a:p>
            <a:pPr marL="336550" algn="l">
              <a:lnSpc>
                <a:spcPct val="80000"/>
              </a:lnSpc>
              <a:spcBef>
                <a:spcPts val="2000"/>
              </a:spcBef>
              <a:buClrTx/>
              <a:buSzPct val="90000"/>
              <a:buFontTx/>
              <a:buNone/>
            </a:pPr>
            <a:endParaRPr lang="en-US" altLang="en-US" sz="2200" b="1">
              <a:latin typeface="Corbel" panose="020B0503020204020204" pitchFamily="34" charset="0"/>
            </a:endParaRPr>
          </a:p>
          <a:p>
            <a:pPr marL="336550" algn="l">
              <a:lnSpc>
                <a:spcPct val="80000"/>
              </a:lnSpc>
              <a:spcBef>
                <a:spcPts val="2000"/>
              </a:spcBef>
              <a:buClrTx/>
              <a:buSzPct val="90000"/>
              <a:buFontTx/>
              <a:buNone/>
            </a:pPr>
            <a:endParaRPr lang="en-US" altLang="en-US" sz="2200" b="1">
              <a:latin typeface="Corbel" panose="020B0503020204020204" pitchFamily="34" charset="0"/>
            </a:endParaRPr>
          </a:p>
        </p:txBody>
      </p:sp>
      <p:sp>
        <p:nvSpPr>
          <p:cNvPr id="21507" name="Text Box 3">
            <a:extLst>
              <a:ext uri="{FF2B5EF4-FFF2-40B4-BE49-F238E27FC236}">
                <a16:creationId xmlns:a16="http://schemas.microsoft.com/office/drawing/2014/main" id="{CBF69F39-7483-D84E-A91C-D94EFD013542}"/>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41BB2D4D-ACA6-8D46-A1AB-EA47B1BE62F1}" type="slidenum">
              <a:rPr lang="en-US" altLang="en-US" sz="1200"/>
              <a:pPr>
                <a:buClrTx/>
                <a:buFontTx/>
                <a:buNone/>
              </a:pPr>
              <a:t>10</a:t>
            </a:fld>
            <a:endParaRPr lang="en-US" altLang="en-US" sz="1200"/>
          </a:p>
        </p:txBody>
      </p:sp>
      <p:sp>
        <p:nvSpPr>
          <p:cNvPr id="21508" name="Text Box 4">
            <a:extLst>
              <a:ext uri="{FF2B5EF4-FFF2-40B4-BE49-F238E27FC236}">
                <a16:creationId xmlns:a16="http://schemas.microsoft.com/office/drawing/2014/main" id="{6540DE2E-E5CF-144B-882C-6FB859B8D8F7}"/>
              </a:ext>
            </a:extLst>
          </p:cNvPr>
          <p:cNvSpPr txBox="1">
            <a:spLocks noChangeArrowheads="1"/>
          </p:cNvSpPr>
          <p:nvPr/>
        </p:nvSpPr>
        <p:spPr bwMode="auto">
          <a:xfrm>
            <a:off x="41275" y="2381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09" name="Text Box 5">
            <a:extLst>
              <a:ext uri="{FF2B5EF4-FFF2-40B4-BE49-F238E27FC236}">
                <a16:creationId xmlns:a16="http://schemas.microsoft.com/office/drawing/2014/main" id="{FD64E10D-0CB3-9148-9E3F-B300C8074111}"/>
              </a:ext>
            </a:extLst>
          </p:cNvPr>
          <p:cNvSpPr txBox="1">
            <a:spLocks noChangeArrowheads="1"/>
          </p:cNvSpPr>
          <p:nvPr/>
        </p:nvSpPr>
        <p:spPr bwMode="auto">
          <a:xfrm>
            <a:off x="381000" y="1731169"/>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4963">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SzPct val="90000"/>
              <a:buFontTx/>
              <a:buNone/>
            </a:pPr>
            <a:endParaRPr lang="en-US" altLang="en-US" sz="2200" b="1" dirty="0">
              <a:latin typeface="Corbel" panose="020B0503020204020204" pitchFamily="34" charset="0"/>
            </a:endParaRPr>
          </a:p>
          <a:p>
            <a:pPr algn="l">
              <a:lnSpc>
                <a:spcPct val="80000"/>
              </a:lnSpc>
              <a:spcBef>
                <a:spcPts val="2000"/>
              </a:spcBef>
              <a:buClrTx/>
              <a:buSzPct val="90000"/>
              <a:buFontTx/>
              <a:buNone/>
            </a:pPr>
            <a:endParaRPr lang="en-US" altLang="en-US" sz="2000" b="1" dirty="0">
              <a:latin typeface="Corbel" panose="020B0503020204020204" pitchFamily="34" charset="0"/>
            </a:endParaRPr>
          </a:p>
          <a:p>
            <a:pPr algn="l">
              <a:lnSpc>
                <a:spcPct val="80000"/>
              </a:lnSpc>
              <a:spcBef>
                <a:spcPts val="2000"/>
              </a:spcBef>
              <a:buClrTx/>
              <a:buSzPct val="90000"/>
              <a:buFontTx/>
              <a:buNone/>
            </a:pPr>
            <a:r>
              <a:rPr lang="en-US" altLang="en-US" sz="2000" b="1" dirty="0">
                <a:latin typeface="Corbel" panose="020B0503020204020204" pitchFamily="34" charset="0"/>
              </a:rPr>
              <a:t/>
            </a:r>
            <a:br>
              <a:rPr lang="en-US" altLang="en-US" sz="2000" b="1" dirty="0">
                <a:latin typeface="Corbel" panose="020B0503020204020204" pitchFamily="34" charset="0"/>
              </a:rPr>
            </a:br>
            <a:endParaRPr lang="en-US" altLang="en-US" sz="2000" b="1" dirty="0">
              <a:latin typeface="Corbel" panose="020B0503020204020204" pitchFamily="34" charset="0"/>
            </a:endParaRPr>
          </a:p>
          <a:p>
            <a:pPr algn="l">
              <a:lnSpc>
                <a:spcPct val="80000"/>
              </a:lnSpc>
              <a:spcBef>
                <a:spcPts val="2000"/>
              </a:spcBef>
              <a:buClrTx/>
              <a:buSzPct val="90000"/>
              <a:buFontTx/>
              <a:buNone/>
            </a:pPr>
            <a:endParaRPr lang="en-US" altLang="en-US" sz="2000" b="1" dirty="0">
              <a:latin typeface="Corbel" panose="020B0503020204020204" pitchFamily="34" charset="0"/>
            </a:endParaRPr>
          </a:p>
          <a:p>
            <a:pPr algn="l">
              <a:lnSpc>
                <a:spcPct val="80000"/>
              </a:lnSpc>
              <a:spcBef>
                <a:spcPts val="2000"/>
              </a:spcBef>
              <a:buClrTx/>
              <a:buSzPct val="90000"/>
              <a:buFontTx/>
              <a:buNone/>
            </a:pPr>
            <a:endParaRPr lang="en-US" altLang="en-US" sz="2000" b="1" dirty="0">
              <a:latin typeface="Corbel" panose="020B0503020204020204" pitchFamily="34" charset="0"/>
            </a:endParaRPr>
          </a:p>
          <a:p>
            <a:pPr algn="l">
              <a:lnSpc>
                <a:spcPct val="80000"/>
              </a:lnSpc>
              <a:spcBef>
                <a:spcPts val="2000"/>
              </a:spcBef>
              <a:buClrTx/>
              <a:buSzPct val="90000"/>
              <a:buFontTx/>
              <a:buNone/>
            </a:pPr>
            <a:endParaRPr lang="en-US" altLang="en-US" sz="2000" b="1" dirty="0">
              <a:latin typeface="Corbel" panose="020B0503020204020204" pitchFamily="34" charset="0"/>
            </a:endParaRPr>
          </a:p>
          <a:p>
            <a:pPr algn="l">
              <a:lnSpc>
                <a:spcPct val="80000"/>
              </a:lnSpc>
              <a:spcBef>
                <a:spcPts val="2000"/>
              </a:spcBef>
              <a:buClrTx/>
              <a:buSzPct val="90000"/>
              <a:buFontTx/>
              <a:buNone/>
            </a:pPr>
            <a:endParaRPr lang="en-US" altLang="en-US" sz="2000" b="1" dirty="0">
              <a:latin typeface="Corbel" panose="020B0503020204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8709DE86-089B-0146-81E9-B997B52B40B8}"/>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Determinism and “free will”</a:t>
            </a:r>
          </a:p>
        </p:txBody>
      </p:sp>
      <p:sp>
        <p:nvSpPr>
          <p:cNvPr id="22530" name="Text Box 2">
            <a:extLst>
              <a:ext uri="{FF2B5EF4-FFF2-40B4-BE49-F238E27FC236}">
                <a16:creationId xmlns:a16="http://schemas.microsoft.com/office/drawing/2014/main" id="{ACEF71FF-A16C-1D49-A235-D8D7BC9FA285}"/>
              </a:ext>
            </a:extLst>
          </p:cNvPr>
          <p:cNvSpPr txBox="1">
            <a:spLocks noChangeArrowheads="1"/>
          </p:cNvSpPr>
          <p:nvPr/>
        </p:nvSpPr>
        <p:spPr bwMode="auto">
          <a:xfrm>
            <a:off x="457200" y="2057400"/>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dirty="0">
                <a:latin typeface="Corbel" panose="020B0503020204020204" pitchFamily="34" charset="0"/>
                <a:cs typeface="Arial" panose="020B0604020202020204" pitchFamily="34" charset="0"/>
              </a:rPr>
              <a:t>Determinism (Def): given the state of the physical universe at a time </a:t>
            </a:r>
            <a:r>
              <a:rPr lang="en-US" altLang="en-US" sz="2200" b="1" i="1" dirty="0">
                <a:latin typeface="Corbel" panose="020B0503020204020204" pitchFamily="34" charset="0"/>
                <a:cs typeface="Arial" panose="020B0604020202020204" pitchFamily="34" charset="0"/>
              </a:rPr>
              <a:t>t</a:t>
            </a:r>
            <a:r>
              <a:rPr lang="en-US" altLang="en-US" sz="2200" b="1" dirty="0">
                <a:latin typeface="Corbel" panose="020B0503020204020204" pitchFamily="34" charset="0"/>
                <a:cs typeface="Arial" panose="020B0604020202020204" pitchFamily="34" charset="0"/>
              </a:rPr>
              <a:t>, all future facts of the physical universe after time </a:t>
            </a:r>
            <a:r>
              <a:rPr lang="en-US" altLang="en-US" sz="2200" b="1" i="1" dirty="0">
                <a:latin typeface="Corbel" panose="020B0503020204020204" pitchFamily="34" charset="0"/>
                <a:cs typeface="Arial" panose="020B0604020202020204" pitchFamily="34" charset="0"/>
              </a:rPr>
              <a:t>t </a:t>
            </a:r>
            <a:r>
              <a:rPr lang="en-US" altLang="en-US" sz="2200" b="1" dirty="0">
                <a:latin typeface="Corbel" panose="020B0503020204020204" pitchFamily="34" charset="0"/>
                <a:cs typeface="Arial" panose="020B0604020202020204" pitchFamily="34" charset="0"/>
              </a:rPr>
              <a:t>are necessitated (or given) by the prior facts and the laws of nature (future events are “set in stone” given prior events and laws).</a:t>
            </a:r>
          </a:p>
          <a:p>
            <a:pPr algn="l">
              <a:lnSpc>
                <a:spcPct val="80000"/>
              </a:lnSpc>
              <a:spcBef>
                <a:spcPts val="2000"/>
              </a:spcBef>
              <a:buClr>
                <a:srgbClr val="FFB91D"/>
              </a:buClr>
              <a:buSzPct val="90000"/>
              <a:buFont typeface="Wingdings" pitchFamily="2" charset="2"/>
              <a:buChar char=""/>
            </a:pPr>
            <a:r>
              <a:rPr lang="en-US" altLang="en-US" sz="2200" b="1" dirty="0">
                <a:latin typeface="Corbel" panose="020B0503020204020204" pitchFamily="34" charset="0"/>
                <a:cs typeface="Arial" panose="020B0604020202020204" pitchFamily="34" charset="0"/>
              </a:rPr>
              <a:t>We don't need this though... We can allow for plenty of quantum randomness. Our question: is the level of brains and human decision-making deterministic?</a:t>
            </a:r>
          </a:p>
          <a:p>
            <a:pPr algn="l">
              <a:lnSpc>
                <a:spcPct val="80000"/>
              </a:lnSpc>
              <a:spcBef>
                <a:spcPts val="2000"/>
              </a:spcBef>
              <a:buClr>
                <a:srgbClr val="FFB91D"/>
              </a:buClr>
              <a:buSzPct val="90000"/>
              <a:buFont typeface="Wingdings" pitchFamily="2" charset="2"/>
              <a:buChar char=""/>
            </a:pPr>
            <a:r>
              <a:rPr lang="en-US" altLang="en-US" sz="2200" b="1" dirty="0">
                <a:latin typeface="Corbel" panose="020B0503020204020204" pitchFamily="34" charset="0"/>
                <a:cs typeface="Arial" panose="020B0604020202020204" pitchFamily="34" charset="0"/>
              </a:rPr>
              <a:t>Alternatively: given the same set of neurological / sensory / informational inputs, would the mind produce the same output desires, hopes, fears and decisions?</a:t>
            </a:r>
          </a:p>
          <a:p>
            <a:pPr marL="336550" algn="l">
              <a:lnSpc>
                <a:spcPct val="80000"/>
              </a:lnSpc>
              <a:spcBef>
                <a:spcPts val="2000"/>
              </a:spcBef>
              <a:buClrTx/>
              <a:buSzPct val="90000"/>
              <a:buFontTx/>
              <a:buNone/>
            </a:pPr>
            <a:r>
              <a:rPr lang="en-US" altLang="en-US" sz="2200" b="1" dirty="0">
                <a:latin typeface="Corbel" panose="020B0503020204020204" pitchFamily="34" charset="0"/>
              </a:rPr>
              <a:t>  </a:t>
            </a:r>
          </a:p>
          <a:p>
            <a:pPr marL="336550" algn="l">
              <a:lnSpc>
                <a:spcPct val="80000"/>
              </a:lnSpc>
              <a:spcBef>
                <a:spcPts val="2000"/>
              </a:spcBef>
              <a:buClrTx/>
              <a:buSzPct val="90000"/>
              <a:buFontTx/>
              <a:buNone/>
            </a:pPr>
            <a:endParaRPr lang="en-US" altLang="en-US" sz="2200" b="1" dirty="0">
              <a:latin typeface="Corbel" panose="020B0503020204020204" pitchFamily="34" charset="0"/>
            </a:endParaRPr>
          </a:p>
        </p:txBody>
      </p:sp>
      <p:sp>
        <p:nvSpPr>
          <p:cNvPr id="22531" name="Text Box 3">
            <a:extLst>
              <a:ext uri="{FF2B5EF4-FFF2-40B4-BE49-F238E27FC236}">
                <a16:creationId xmlns:a16="http://schemas.microsoft.com/office/drawing/2014/main" id="{9DADF7D0-D6D0-2F49-802D-FED9C3C003B4}"/>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4BF0DD52-453E-FC49-B893-3865C6FFAC45}" type="slidenum">
              <a:rPr lang="en-US" altLang="en-US" sz="1200"/>
              <a:pPr>
                <a:buClrTx/>
                <a:buFontTx/>
                <a:buNone/>
              </a:pPr>
              <a:t>11</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8BA4A115-B2E7-2D42-9E9A-5E9DE04B18D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Just check</a:t>
            </a:r>
          </a:p>
        </p:txBody>
      </p:sp>
      <p:sp>
        <p:nvSpPr>
          <p:cNvPr id="23554" name="Text Box 2">
            <a:extLst>
              <a:ext uri="{FF2B5EF4-FFF2-40B4-BE49-F238E27FC236}">
                <a16:creationId xmlns:a16="http://schemas.microsoft.com/office/drawing/2014/main" id="{45B13079-9280-0C4C-B21E-86C1CA7CAC88}"/>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C7496BF0-ADC9-5A41-B089-48C11CF7DCEB}" type="slidenum">
              <a:rPr lang="en-US" altLang="en-US" sz="1200"/>
              <a:pPr>
                <a:buClrTx/>
                <a:buFontTx/>
                <a:buNone/>
              </a:pPr>
              <a:t>12</a:t>
            </a:fld>
            <a:endParaRPr lang="en-US" altLang="en-US" sz="1200"/>
          </a:p>
        </p:txBody>
      </p:sp>
      <p:sp>
        <p:nvSpPr>
          <p:cNvPr id="23555" name="Text Box 3">
            <a:extLst>
              <a:ext uri="{FF2B5EF4-FFF2-40B4-BE49-F238E27FC236}">
                <a16:creationId xmlns:a16="http://schemas.microsoft.com/office/drawing/2014/main" id="{F1BD1E3A-766F-A249-852F-B7A78462D823}"/>
              </a:ext>
            </a:extLst>
          </p:cNvPr>
          <p:cNvSpPr txBox="1">
            <a:spLocks noChangeArrowheads="1"/>
          </p:cNvSpPr>
          <p:nvPr/>
        </p:nvSpPr>
        <p:spPr bwMode="auto">
          <a:xfrm>
            <a:off x="46038" y="279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56" name="Text Box 4">
            <a:extLst>
              <a:ext uri="{FF2B5EF4-FFF2-40B4-BE49-F238E27FC236}">
                <a16:creationId xmlns:a16="http://schemas.microsoft.com/office/drawing/2014/main" id="{E56759B0-2D84-5E48-B48D-7708808E3E44}"/>
              </a:ext>
            </a:extLst>
          </p:cNvPr>
          <p:cNvSpPr txBox="1">
            <a:spLocks noChangeArrowheads="1"/>
          </p:cNvSpPr>
          <p:nvPr/>
        </p:nvSpPr>
        <p:spPr bwMode="auto">
          <a:xfrm>
            <a:off x="46038" y="2062163"/>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Simple. Just give a person the same sensory / informational input over and over again multiple times, and see if they react the same every time. </a:t>
            </a:r>
          </a:p>
          <a:p>
            <a:pPr marL="336550" algn="l">
              <a:lnSpc>
                <a:spcPct val="80000"/>
              </a:lnSpc>
              <a:spcBef>
                <a:spcPts val="2000"/>
              </a:spcBef>
              <a:buClrTx/>
              <a:buSzPct val="90000"/>
              <a:buFontTx/>
              <a:buNone/>
            </a:pPr>
            <a:endParaRPr lang="en-US" altLang="en-US" sz="2200" b="1">
              <a:latin typeface="Corbel" panose="020B0503020204020204" pitchFamily="34" charset="0"/>
            </a:endParaRPr>
          </a:p>
          <a:p>
            <a:pPr marL="336550" algn="l">
              <a:lnSpc>
                <a:spcPct val="80000"/>
              </a:lnSpc>
              <a:spcBef>
                <a:spcPts val="2000"/>
              </a:spcBef>
              <a:buClrTx/>
              <a:buSzPct val="90000"/>
              <a:buFontTx/>
              <a:buNone/>
            </a:pPr>
            <a:r>
              <a:rPr lang="en-US" altLang="en-US" sz="2200" b="1">
                <a:latin typeface="Corbel" panose="020B0503020204020204" pitchFamily="34" charset="0"/>
              </a:rPr>
              <a:t> </a:t>
            </a:r>
          </a:p>
          <a:p>
            <a:pPr marL="336550" algn="l">
              <a:lnSpc>
                <a:spcPct val="80000"/>
              </a:lnSpc>
              <a:spcBef>
                <a:spcPts val="2000"/>
              </a:spcBef>
              <a:buClrTx/>
              <a:buSzPct val="90000"/>
              <a:buFontTx/>
              <a:buNone/>
            </a:pPr>
            <a:r>
              <a:rPr lang="en-US" altLang="en-US" sz="2200" b="1">
                <a:latin typeface="Corbel" panose="020B0503020204020204" pitchFamily="34" charset="0"/>
              </a:rPr>
              <a:t>  </a:t>
            </a:r>
          </a:p>
          <a:p>
            <a:pPr marL="336550" algn="l">
              <a:lnSpc>
                <a:spcPct val="80000"/>
              </a:lnSpc>
              <a:spcBef>
                <a:spcPts val="2000"/>
              </a:spcBef>
              <a:buClrTx/>
              <a:buSzPct val="90000"/>
              <a:buFontTx/>
              <a:buNone/>
            </a:pPr>
            <a:endParaRPr lang="en-US" altLang="en-US" sz="2200" b="1">
              <a:latin typeface="Corbel" panose="020B0503020204020204" pitchFamily="34" charset="0"/>
            </a:endParaRPr>
          </a:p>
        </p:txBody>
      </p:sp>
      <p:sp>
        <p:nvSpPr>
          <p:cNvPr id="23557" name="Text Box 5">
            <a:extLst>
              <a:ext uri="{FF2B5EF4-FFF2-40B4-BE49-F238E27FC236}">
                <a16:creationId xmlns:a16="http://schemas.microsoft.com/office/drawing/2014/main" id="{EB8DE708-46F8-D94C-B860-F9918DFED8A5}"/>
              </a:ext>
            </a:extLst>
          </p:cNvPr>
          <p:cNvSpPr txBox="1">
            <a:spLocks noChangeArrowheads="1"/>
          </p:cNvSpPr>
          <p:nvPr/>
        </p:nvSpPr>
        <p:spPr bwMode="auto">
          <a:xfrm>
            <a:off x="3856038" y="6361113"/>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6BD81AB4-4312-404B-A01C-873D3C31191F}" type="slidenum">
              <a:rPr lang="en-US" altLang="en-US" sz="1200"/>
              <a:pPr>
                <a:buClrTx/>
                <a:buFontTx/>
                <a:buNone/>
              </a:pPr>
              <a:t>12</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1AE1FF3A-6AE5-8146-9859-CC3A9A6DB2BC}"/>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Just check</a:t>
            </a:r>
          </a:p>
        </p:txBody>
      </p:sp>
      <p:sp>
        <p:nvSpPr>
          <p:cNvPr id="24578" name="Text Box 2">
            <a:extLst>
              <a:ext uri="{FF2B5EF4-FFF2-40B4-BE49-F238E27FC236}">
                <a16:creationId xmlns:a16="http://schemas.microsoft.com/office/drawing/2014/main" id="{0B4A4DEB-9968-1B4D-A215-B3E938466FE0}"/>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A5D4290A-3253-5B48-A7C0-ECC4DDBB4A1C}" type="slidenum">
              <a:rPr lang="en-US" altLang="en-US" sz="1200"/>
              <a:pPr>
                <a:buClrTx/>
                <a:buFontTx/>
                <a:buNone/>
              </a:pPr>
              <a:t>13</a:t>
            </a:fld>
            <a:endParaRPr lang="en-US" altLang="en-US" sz="1200"/>
          </a:p>
        </p:txBody>
      </p:sp>
      <p:sp>
        <p:nvSpPr>
          <p:cNvPr id="24579" name="Text Box 3">
            <a:extLst>
              <a:ext uri="{FF2B5EF4-FFF2-40B4-BE49-F238E27FC236}">
                <a16:creationId xmlns:a16="http://schemas.microsoft.com/office/drawing/2014/main" id="{2B044EF8-CAD7-BE44-B7EA-CF28DABFF2DD}"/>
              </a:ext>
            </a:extLst>
          </p:cNvPr>
          <p:cNvSpPr txBox="1">
            <a:spLocks noChangeArrowheads="1"/>
          </p:cNvSpPr>
          <p:nvPr/>
        </p:nvSpPr>
        <p:spPr bwMode="auto">
          <a:xfrm>
            <a:off x="46038" y="279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80" name="Text Box 4">
            <a:extLst>
              <a:ext uri="{FF2B5EF4-FFF2-40B4-BE49-F238E27FC236}">
                <a16:creationId xmlns:a16="http://schemas.microsoft.com/office/drawing/2014/main" id="{118B6B08-0CA9-6341-8FB8-B3E6ED5CE012}"/>
              </a:ext>
            </a:extLst>
          </p:cNvPr>
          <p:cNvSpPr txBox="1">
            <a:spLocks noChangeArrowheads="1"/>
          </p:cNvSpPr>
          <p:nvPr/>
        </p:nvSpPr>
        <p:spPr bwMode="auto">
          <a:xfrm>
            <a:off x="46038" y="2062163"/>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Simple. Just give a person the same sensory / informational input over and over again multiple times, and see if they react the same every time. </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“you can't step into the same river twice.” Attributed to  Heraclitus</a:t>
            </a:r>
          </a:p>
          <a:p>
            <a:pPr marL="336550" algn="l">
              <a:lnSpc>
                <a:spcPct val="80000"/>
              </a:lnSpc>
              <a:spcBef>
                <a:spcPts val="2000"/>
              </a:spcBef>
              <a:buClrTx/>
              <a:buSzPct val="90000"/>
              <a:buFontTx/>
              <a:buNone/>
            </a:pPr>
            <a:r>
              <a:rPr lang="en-US" altLang="en-US" sz="2200" b="1">
                <a:latin typeface="Corbel" panose="020B0503020204020204" pitchFamily="34" charset="0"/>
              </a:rPr>
              <a:t> </a:t>
            </a:r>
          </a:p>
          <a:p>
            <a:pPr marL="336550" algn="l">
              <a:lnSpc>
                <a:spcPct val="80000"/>
              </a:lnSpc>
              <a:spcBef>
                <a:spcPts val="2000"/>
              </a:spcBef>
              <a:buClrTx/>
              <a:buSzPct val="90000"/>
              <a:buFontTx/>
              <a:buNone/>
            </a:pPr>
            <a:r>
              <a:rPr lang="en-US" altLang="en-US" sz="2200" b="1">
                <a:latin typeface="Corbel" panose="020B0503020204020204" pitchFamily="34" charset="0"/>
              </a:rPr>
              <a:t>  </a:t>
            </a:r>
          </a:p>
          <a:p>
            <a:pPr marL="336550" algn="l">
              <a:lnSpc>
                <a:spcPct val="80000"/>
              </a:lnSpc>
              <a:spcBef>
                <a:spcPts val="2000"/>
              </a:spcBef>
              <a:buClrTx/>
              <a:buSzPct val="90000"/>
              <a:buFontTx/>
              <a:buNone/>
            </a:pPr>
            <a:endParaRPr lang="en-US" altLang="en-US" sz="2200" b="1">
              <a:latin typeface="Corbel" panose="020B0503020204020204" pitchFamily="34" charset="0"/>
            </a:endParaRPr>
          </a:p>
        </p:txBody>
      </p:sp>
      <p:sp>
        <p:nvSpPr>
          <p:cNvPr id="24581" name="Text Box 5">
            <a:extLst>
              <a:ext uri="{FF2B5EF4-FFF2-40B4-BE49-F238E27FC236}">
                <a16:creationId xmlns:a16="http://schemas.microsoft.com/office/drawing/2014/main" id="{4551E1A4-2EB0-A848-9101-34077E2C7426}"/>
              </a:ext>
            </a:extLst>
          </p:cNvPr>
          <p:cNvSpPr txBox="1">
            <a:spLocks noChangeArrowheads="1"/>
          </p:cNvSpPr>
          <p:nvPr/>
        </p:nvSpPr>
        <p:spPr bwMode="auto">
          <a:xfrm>
            <a:off x="3856038" y="6361113"/>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D3CC7D27-2E57-E44B-8CA0-894A530FD657}" type="slidenum">
              <a:rPr lang="en-US" altLang="en-US" sz="1200"/>
              <a:pPr>
                <a:buClrTx/>
                <a:buFontTx/>
                <a:buNone/>
              </a:pPr>
              <a:t>13</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014214F1-1B47-D145-BA6C-11540AA7A0E8}"/>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Run an experiment?</a:t>
            </a:r>
          </a:p>
        </p:txBody>
      </p:sp>
      <p:sp>
        <p:nvSpPr>
          <p:cNvPr id="25602" name="Text Box 2">
            <a:extLst>
              <a:ext uri="{FF2B5EF4-FFF2-40B4-BE49-F238E27FC236}">
                <a16:creationId xmlns:a16="http://schemas.microsoft.com/office/drawing/2014/main" id="{FA9C27FA-1999-8740-8A76-D1F444F5D499}"/>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3A7BE83E-D3F4-E442-B61D-79D9E1CE10F0}" type="slidenum">
              <a:rPr lang="en-US" altLang="en-US" sz="1200"/>
              <a:pPr>
                <a:buClrTx/>
                <a:buFontTx/>
                <a:buNone/>
              </a:pPr>
              <a:t>14</a:t>
            </a:fld>
            <a:endParaRPr lang="en-US" altLang="en-US" sz="1200"/>
          </a:p>
        </p:txBody>
      </p:sp>
      <p:sp>
        <p:nvSpPr>
          <p:cNvPr id="25603" name="Text Box 3">
            <a:extLst>
              <a:ext uri="{FF2B5EF4-FFF2-40B4-BE49-F238E27FC236}">
                <a16:creationId xmlns:a16="http://schemas.microsoft.com/office/drawing/2014/main" id="{873FC7D6-5F35-4C4F-B731-8C04899DDED8}"/>
              </a:ext>
            </a:extLst>
          </p:cNvPr>
          <p:cNvSpPr txBox="1">
            <a:spLocks noChangeArrowheads="1"/>
          </p:cNvSpPr>
          <p:nvPr/>
        </p:nvSpPr>
        <p:spPr bwMode="auto">
          <a:xfrm>
            <a:off x="46038" y="279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4" name="Text Box 4">
            <a:extLst>
              <a:ext uri="{FF2B5EF4-FFF2-40B4-BE49-F238E27FC236}">
                <a16:creationId xmlns:a16="http://schemas.microsoft.com/office/drawing/2014/main" id="{DED10C38-5D0A-1249-933A-9D9208A1D1C8}"/>
              </a:ext>
            </a:extLst>
          </p:cNvPr>
          <p:cNvSpPr txBox="1">
            <a:spLocks noChangeArrowheads="1"/>
          </p:cNvSpPr>
          <p:nvPr/>
        </p:nvSpPr>
        <p:spPr bwMode="auto">
          <a:xfrm>
            <a:off x="46038" y="2062163"/>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4963">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SzPct val="90000"/>
              <a:buFontTx/>
              <a:buNone/>
            </a:pPr>
            <a:endParaRPr lang="en-US" altLang="en-US" sz="2200" b="1">
              <a:latin typeface="Corbel" panose="020B0503020204020204" pitchFamily="34" charset="0"/>
            </a:endParaRPr>
          </a:p>
          <a:p>
            <a:pPr algn="l">
              <a:lnSpc>
                <a:spcPct val="80000"/>
              </a:lnSpc>
              <a:spcBef>
                <a:spcPts val="2000"/>
              </a:spcBef>
              <a:buClrTx/>
              <a:buSzPct val="90000"/>
              <a:buFontTx/>
              <a:buNone/>
            </a:pPr>
            <a:r>
              <a:rPr lang="en-US" altLang="en-US" sz="2200" b="1">
                <a:latin typeface="Corbel" panose="020B0503020204020204" pitchFamily="34" charset="0"/>
              </a:rPr>
              <a:t>You could test this if we could just erase some person's memory. </a:t>
            </a:r>
          </a:p>
        </p:txBody>
      </p:sp>
      <p:sp>
        <p:nvSpPr>
          <p:cNvPr id="25605" name="Text Box 5">
            <a:extLst>
              <a:ext uri="{FF2B5EF4-FFF2-40B4-BE49-F238E27FC236}">
                <a16:creationId xmlns:a16="http://schemas.microsoft.com/office/drawing/2014/main" id="{74E2E5C7-7255-E145-930F-C74269AAAAAF}"/>
              </a:ext>
            </a:extLst>
          </p:cNvPr>
          <p:cNvSpPr txBox="1">
            <a:spLocks noChangeArrowheads="1"/>
          </p:cNvSpPr>
          <p:nvPr/>
        </p:nvSpPr>
        <p:spPr bwMode="auto">
          <a:xfrm>
            <a:off x="3856038" y="6361113"/>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508C31E0-7F29-F144-B867-B3D3FA066FD9}" type="slidenum">
              <a:rPr lang="en-US" altLang="en-US" sz="1200"/>
              <a:pPr>
                <a:buClrTx/>
                <a:buFontTx/>
                <a:buNone/>
              </a:pPr>
              <a:t>14</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83A07BC1-420B-5C40-8E3A-761D1A2B2358}"/>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626" name="Text Box 2">
            <a:extLst>
              <a:ext uri="{FF2B5EF4-FFF2-40B4-BE49-F238E27FC236}">
                <a16:creationId xmlns:a16="http://schemas.microsoft.com/office/drawing/2014/main" id="{1FA24F3E-6521-7140-86CD-5E623B6C4FB6}"/>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E527CF71-8304-EE44-96C5-5AD6E82FE54F}" type="slidenum">
              <a:rPr lang="en-US" altLang="en-US" sz="1200"/>
              <a:pPr>
                <a:buClrTx/>
                <a:buFontTx/>
                <a:buNone/>
              </a:pPr>
              <a:t>15</a:t>
            </a:fld>
            <a:endParaRPr lang="en-US" altLang="en-US" sz="1200"/>
          </a:p>
        </p:txBody>
      </p:sp>
      <p:sp>
        <p:nvSpPr>
          <p:cNvPr id="26627" name="Text Box 3">
            <a:extLst>
              <a:ext uri="{FF2B5EF4-FFF2-40B4-BE49-F238E27FC236}">
                <a16:creationId xmlns:a16="http://schemas.microsoft.com/office/drawing/2014/main" id="{4272808F-D482-FD48-B9BD-C784DB9D40EF}"/>
              </a:ext>
            </a:extLst>
          </p:cNvPr>
          <p:cNvSpPr txBox="1">
            <a:spLocks noChangeArrowheads="1"/>
          </p:cNvSpPr>
          <p:nvPr/>
        </p:nvSpPr>
        <p:spPr bwMode="auto">
          <a:xfrm>
            <a:off x="46038" y="279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628" name="Text Box 4">
            <a:extLst>
              <a:ext uri="{FF2B5EF4-FFF2-40B4-BE49-F238E27FC236}">
                <a16:creationId xmlns:a16="http://schemas.microsoft.com/office/drawing/2014/main" id="{24704C7E-144F-CA48-B4F9-60F8C56048AB}"/>
              </a:ext>
            </a:extLst>
          </p:cNvPr>
          <p:cNvSpPr txBox="1">
            <a:spLocks noChangeArrowheads="1"/>
          </p:cNvSpPr>
          <p:nvPr/>
        </p:nvSpPr>
        <p:spPr bwMode="auto">
          <a:xfrm>
            <a:off x="46038" y="2062163"/>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4963">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SzPct val="90000"/>
              <a:buFontTx/>
              <a:buNone/>
            </a:pPr>
            <a:endParaRPr lang="en-US" altLang="en-US" sz="2200" b="1">
              <a:latin typeface="Corbel" panose="020B0503020204020204" pitchFamily="34" charset="0"/>
            </a:endParaRPr>
          </a:p>
          <a:p>
            <a:pPr algn="l">
              <a:lnSpc>
                <a:spcPct val="80000"/>
              </a:lnSpc>
              <a:spcBef>
                <a:spcPts val="2000"/>
              </a:spcBef>
              <a:buClrTx/>
              <a:buSzPct val="90000"/>
              <a:buFontTx/>
              <a:buNone/>
            </a:pPr>
            <a:endParaRPr lang="en-US" altLang="en-US" sz="2200" b="1">
              <a:latin typeface="Corbel" panose="020B0503020204020204" pitchFamily="34" charset="0"/>
            </a:endParaRPr>
          </a:p>
        </p:txBody>
      </p:sp>
      <p:sp>
        <p:nvSpPr>
          <p:cNvPr id="26629" name="Text Box 5">
            <a:extLst>
              <a:ext uri="{FF2B5EF4-FFF2-40B4-BE49-F238E27FC236}">
                <a16:creationId xmlns:a16="http://schemas.microsoft.com/office/drawing/2014/main" id="{B0DD7E7B-7D0E-2C4B-AB4D-8C01AFBB6011}"/>
              </a:ext>
            </a:extLst>
          </p:cNvPr>
          <p:cNvSpPr txBox="1">
            <a:spLocks noChangeArrowheads="1"/>
          </p:cNvSpPr>
          <p:nvPr/>
        </p:nvSpPr>
        <p:spPr bwMode="auto">
          <a:xfrm>
            <a:off x="3856038" y="6361113"/>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ABE57ACB-B280-9349-936E-B9B13777D1A6}" type="slidenum">
              <a:rPr lang="en-US" altLang="en-US" sz="1200"/>
              <a:pPr>
                <a:buClrTx/>
                <a:buFontTx/>
                <a:buNone/>
              </a:pPr>
              <a:t>15</a:t>
            </a:fld>
            <a:endParaRPr lang="en-US" altLang="en-US" sz="1200"/>
          </a:p>
        </p:txBody>
      </p:sp>
      <p:pic>
        <p:nvPicPr>
          <p:cNvPr id="26630" name="Picture 6">
            <a:extLst>
              <a:ext uri="{FF2B5EF4-FFF2-40B4-BE49-F238E27FC236}">
                <a16:creationId xmlns:a16="http://schemas.microsoft.com/office/drawing/2014/main" id="{3FFA2DA0-ABB6-A44B-9ED4-D95730F8E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8" y="1189038"/>
            <a:ext cx="7796212" cy="4851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0583559A-1B43-2B4A-8667-35BF9BBAE7D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Notice a  natural experiment</a:t>
            </a:r>
          </a:p>
        </p:txBody>
      </p:sp>
      <p:sp>
        <p:nvSpPr>
          <p:cNvPr id="27650" name="Text Box 2">
            <a:extLst>
              <a:ext uri="{FF2B5EF4-FFF2-40B4-BE49-F238E27FC236}">
                <a16:creationId xmlns:a16="http://schemas.microsoft.com/office/drawing/2014/main" id="{4A72FD14-B078-F44C-8E84-BD915B99A6DD}"/>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B2CB3043-5BB0-494F-907F-FDFD242CE5CF}" type="slidenum">
              <a:rPr lang="en-US" altLang="en-US" sz="1200"/>
              <a:pPr>
                <a:buClrTx/>
                <a:buFontTx/>
                <a:buNone/>
              </a:pPr>
              <a:t>16</a:t>
            </a:fld>
            <a:endParaRPr lang="en-US" altLang="en-US" sz="1200"/>
          </a:p>
        </p:txBody>
      </p:sp>
      <p:sp>
        <p:nvSpPr>
          <p:cNvPr id="27651" name="Text Box 3">
            <a:extLst>
              <a:ext uri="{FF2B5EF4-FFF2-40B4-BE49-F238E27FC236}">
                <a16:creationId xmlns:a16="http://schemas.microsoft.com/office/drawing/2014/main" id="{6E496D6D-68E2-9444-A312-A225AA85DD84}"/>
              </a:ext>
            </a:extLst>
          </p:cNvPr>
          <p:cNvSpPr txBox="1">
            <a:spLocks noChangeArrowheads="1"/>
          </p:cNvSpPr>
          <p:nvPr/>
        </p:nvSpPr>
        <p:spPr bwMode="auto">
          <a:xfrm>
            <a:off x="46038" y="279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652" name="Text Box 4">
            <a:extLst>
              <a:ext uri="{FF2B5EF4-FFF2-40B4-BE49-F238E27FC236}">
                <a16:creationId xmlns:a16="http://schemas.microsoft.com/office/drawing/2014/main" id="{7FC902A5-2797-F745-96F0-8250FA81C844}"/>
              </a:ext>
            </a:extLst>
          </p:cNvPr>
          <p:cNvSpPr txBox="1">
            <a:spLocks noChangeArrowheads="1"/>
          </p:cNvSpPr>
          <p:nvPr/>
        </p:nvSpPr>
        <p:spPr bwMode="auto">
          <a:xfrm>
            <a:off x="46038" y="2062163"/>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4963">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SzPct val="90000"/>
              <a:buFontTx/>
              <a:buNone/>
            </a:pPr>
            <a:endParaRPr lang="en-US" altLang="en-US" sz="2200" b="1">
              <a:latin typeface="Corbel" panose="020B0503020204020204" pitchFamily="34" charset="0"/>
            </a:endParaRPr>
          </a:p>
          <a:p>
            <a:pPr algn="l">
              <a:lnSpc>
                <a:spcPct val="80000"/>
              </a:lnSpc>
              <a:spcBef>
                <a:spcPts val="2000"/>
              </a:spcBef>
              <a:buClrTx/>
              <a:buSzPct val="90000"/>
              <a:buFontTx/>
              <a:buNone/>
            </a:pPr>
            <a:r>
              <a:rPr lang="en-US" altLang="en-US" sz="2200" b="1">
                <a:latin typeface="Corbel" panose="020B0503020204020204" pitchFamily="34" charset="0"/>
              </a:rPr>
              <a:t>You could test this if we could just erase some person's memory. (Ethics boards are such a drag...)</a:t>
            </a:r>
          </a:p>
          <a:p>
            <a:pPr algn="l">
              <a:lnSpc>
                <a:spcPct val="80000"/>
              </a:lnSpc>
              <a:spcBef>
                <a:spcPts val="2000"/>
              </a:spcBef>
              <a:buClrTx/>
              <a:buSzPct val="90000"/>
              <a:buFontTx/>
              <a:buNone/>
            </a:pPr>
            <a:r>
              <a:rPr lang="en-US" altLang="en-US" sz="2200" b="1">
                <a:latin typeface="Corbel" panose="020B0503020204020204" pitchFamily="34" charset="0"/>
              </a:rPr>
              <a:t>Luckily, nature sometimes sets an experiment up for you... </a:t>
            </a:r>
          </a:p>
          <a:p>
            <a:pPr algn="l">
              <a:lnSpc>
                <a:spcPct val="80000"/>
              </a:lnSpc>
              <a:spcBef>
                <a:spcPts val="2000"/>
              </a:spcBef>
              <a:buClrTx/>
              <a:buSzPct val="90000"/>
              <a:buFontTx/>
              <a:buNone/>
            </a:pPr>
            <a:endParaRPr lang="en-US" altLang="en-US" sz="2200" b="1">
              <a:latin typeface="Corbel" panose="020B0503020204020204" pitchFamily="34" charset="0"/>
            </a:endParaRPr>
          </a:p>
        </p:txBody>
      </p:sp>
      <p:sp>
        <p:nvSpPr>
          <p:cNvPr id="27653" name="Text Box 5">
            <a:extLst>
              <a:ext uri="{FF2B5EF4-FFF2-40B4-BE49-F238E27FC236}">
                <a16:creationId xmlns:a16="http://schemas.microsoft.com/office/drawing/2014/main" id="{1CF9EF48-561F-F44C-A2D0-A96BFCC91E78}"/>
              </a:ext>
            </a:extLst>
          </p:cNvPr>
          <p:cNvSpPr txBox="1">
            <a:spLocks noChangeArrowheads="1"/>
          </p:cNvSpPr>
          <p:nvPr/>
        </p:nvSpPr>
        <p:spPr bwMode="auto">
          <a:xfrm>
            <a:off x="3856038" y="6361113"/>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464479B0-232B-C34B-8A3F-9B6DCE0AAF67}" type="slidenum">
              <a:rPr lang="en-US" altLang="en-US" sz="1200"/>
              <a:pPr>
                <a:buClrTx/>
                <a:buFontTx/>
                <a:buNone/>
              </a:pPr>
              <a:t>16</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69E0F1D5-7E63-AB4B-AC73-AFB2B30A30B6}"/>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Global Transient Amnesia</a:t>
            </a:r>
          </a:p>
        </p:txBody>
      </p:sp>
      <p:sp>
        <p:nvSpPr>
          <p:cNvPr id="28674" name="Text Box 2">
            <a:extLst>
              <a:ext uri="{FF2B5EF4-FFF2-40B4-BE49-F238E27FC236}">
                <a16:creationId xmlns:a16="http://schemas.microsoft.com/office/drawing/2014/main" id="{EA47F41D-639C-6A45-9C54-481B228C7C68}"/>
              </a:ext>
            </a:extLst>
          </p:cNvPr>
          <p:cNvSpPr txBox="1">
            <a:spLocks noChangeArrowheads="1"/>
          </p:cNvSpPr>
          <p:nvPr/>
        </p:nvSpPr>
        <p:spPr bwMode="auto">
          <a:xfrm>
            <a:off x="457200" y="2057400"/>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1138">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FontTx/>
              <a:buNone/>
            </a:pPr>
            <a:r>
              <a:rPr lang="en-US" altLang="en-US" sz="2200" b="1">
                <a:latin typeface="Corbel" panose="020B0503020204020204" pitchFamily="34" charset="0"/>
              </a:rPr>
              <a:t>Temporary loss of the ability to form new memories.</a:t>
            </a:r>
          </a:p>
          <a:p>
            <a:pPr algn="l">
              <a:lnSpc>
                <a:spcPct val="80000"/>
              </a:lnSpc>
              <a:spcBef>
                <a:spcPts val="2000"/>
              </a:spcBef>
              <a:buClrTx/>
              <a:buFontTx/>
              <a:buNone/>
            </a:pPr>
            <a:r>
              <a:rPr lang="en-US" altLang="en-US" sz="2200" b="1">
                <a:latin typeface="Corbel" panose="020B0503020204020204" pitchFamily="34" charset="0"/>
              </a:rPr>
              <a:t>No clear understanding of the cause.  </a:t>
            </a:r>
          </a:p>
          <a:p>
            <a:pPr algn="l">
              <a:lnSpc>
                <a:spcPct val="80000"/>
              </a:lnSpc>
              <a:spcBef>
                <a:spcPts val="2000"/>
              </a:spcBef>
              <a:buClrTx/>
              <a:buFontTx/>
              <a:buNone/>
            </a:pPr>
            <a:r>
              <a:rPr lang="en-US" altLang="en-US" sz="2200" b="1">
                <a:latin typeface="Corbel" panose="020B0503020204020204" pitchFamily="34" charset="0"/>
              </a:rPr>
              <a:t>Still remember all the important stuff, but the very recent past is gone, and they can't remember what just happened 1 minute ago.</a:t>
            </a:r>
          </a:p>
          <a:p>
            <a:pPr algn="l">
              <a:lnSpc>
                <a:spcPct val="80000"/>
              </a:lnSpc>
              <a:spcBef>
                <a:spcPts val="2000"/>
              </a:spcBef>
              <a:buClrTx/>
              <a:buFontTx/>
              <a:buNone/>
            </a:pPr>
            <a:r>
              <a:rPr lang="en-US" altLang="en-US" sz="2200" b="1">
                <a:latin typeface="Corbel" panose="020B0503020204020204" pitchFamily="34" charset="0"/>
              </a:rPr>
              <a:t>“Memory window” grows longer and longer.</a:t>
            </a:r>
          </a:p>
          <a:p>
            <a:pPr algn="l">
              <a:lnSpc>
                <a:spcPct val="80000"/>
              </a:lnSpc>
              <a:spcBef>
                <a:spcPts val="2000"/>
              </a:spcBef>
              <a:buClrTx/>
              <a:buFontTx/>
              <a:buNone/>
            </a:pPr>
            <a:r>
              <a:rPr lang="en-US" altLang="en-US" sz="2200" b="1">
                <a:latin typeface="Corbel" panose="020B0503020204020204" pitchFamily="34" charset="0"/>
              </a:rPr>
              <a:t>Rare. Occurrence rate in the population of about 5 in 100,000.</a:t>
            </a:r>
          </a:p>
          <a:p>
            <a:pPr algn="l">
              <a:lnSpc>
                <a:spcPct val="80000"/>
              </a:lnSpc>
              <a:spcBef>
                <a:spcPts val="2000"/>
              </a:spcBef>
              <a:buClrTx/>
              <a:buFontTx/>
              <a:buNone/>
            </a:pPr>
            <a:r>
              <a:rPr lang="en-US" altLang="en-US" sz="2200" b="1">
                <a:latin typeface="Corbel" panose="020B0503020204020204" pitchFamily="34" charset="0"/>
              </a:rPr>
              <a:t>YT Video: “It's Tuesday! (Global Transient Amnesia). </a:t>
            </a:r>
          </a:p>
          <a:p>
            <a:pPr algn="l">
              <a:lnSpc>
                <a:spcPct val="80000"/>
              </a:lnSpc>
              <a:spcBef>
                <a:spcPts val="2000"/>
              </a:spcBef>
              <a:buClrTx/>
              <a:buFontTx/>
              <a:buNone/>
            </a:pPr>
            <a:r>
              <a:rPr lang="en-US" altLang="en-US" sz="2200" b="1">
                <a:latin typeface="Corbel" panose="020B0503020204020204" pitchFamily="34" charset="0"/>
              </a:rPr>
              <a:t>  </a:t>
            </a:r>
          </a:p>
          <a:p>
            <a:pPr algn="l">
              <a:lnSpc>
                <a:spcPct val="80000"/>
              </a:lnSpc>
              <a:spcBef>
                <a:spcPts val="2000"/>
              </a:spcBef>
              <a:buClrTx/>
              <a:buFontTx/>
              <a:buNone/>
            </a:pPr>
            <a:endParaRPr lang="en-US" altLang="en-US" sz="2200" b="1">
              <a:latin typeface="Corbel" panose="020B0503020204020204" pitchFamily="34" charset="0"/>
            </a:endParaRPr>
          </a:p>
        </p:txBody>
      </p:sp>
      <p:sp>
        <p:nvSpPr>
          <p:cNvPr id="28675" name="Text Box 3">
            <a:extLst>
              <a:ext uri="{FF2B5EF4-FFF2-40B4-BE49-F238E27FC236}">
                <a16:creationId xmlns:a16="http://schemas.microsoft.com/office/drawing/2014/main" id="{572772D6-9690-D541-A246-00A16B9DDA4F}"/>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E6FF93DE-43E7-F44F-B55E-D3CD3DFA7C42}" type="slidenum">
              <a:rPr lang="en-US" altLang="en-US" sz="1200"/>
              <a:pPr>
                <a:buClrTx/>
                <a:buFontTx/>
                <a:buNone/>
              </a:pPr>
              <a:t>17</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77CBB6D1-A6AB-EB46-BE38-92678B251894}"/>
              </a:ext>
            </a:extLst>
          </p:cNvPr>
          <p:cNvSpPr txBox="1">
            <a:spLocks noChangeArrowheads="1"/>
          </p:cNvSpPr>
          <p:nvPr/>
        </p:nvSpPr>
        <p:spPr bwMode="auto">
          <a:xfrm>
            <a:off x="365125" y="32067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300" b="1">
                <a:effectLst>
                  <a:outerShdw blurRad="38100" dist="38100" dir="2700000" algn="tl">
                    <a:srgbClr val="C0C0C0"/>
                  </a:outerShdw>
                </a:effectLst>
                <a:latin typeface="Tahoma" panose="020B0604030504040204" pitchFamily="34" charset="0"/>
                <a:cs typeface="Tahoma" panose="020B0604030504040204" pitchFamily="34" charset="0"/>
              </a:rPr>
              <a:t>   “Computationist Determinism”</a:t>
            </a:r>
          </a:p>
        </p:txBody>
      </p:sp>
      <p:sp>
        <p:nvSpPr>
          <p:cNvPr id="29698" name="Text Box 2">
            <a:extLst>
              <a:ext uri="{FF2B5EF4-FFF2-40B4-BE49-F238E27FC236}">
                <a16:creationId xmlns:a16="http://schemas.microsoft.com/office/drawing/2014/main" id="{6655FDB9-E89A-8546-A43D-DE318F93D7B6}"/>
              </a:ext>
            </a:extLst>
          </p:cNvPr>
          <p:cNvSpPr txBox="1">
            <a:spLocks noChangeArrowheads="1"/>
          </p:cNvSpPr>
          <p:nvPr/>
        </p:nvSpPr>
        <p:spPr bwMode="auto">
          <a:xfrm>
            <a:off x="412750" y="1920875"/>
            <a:ext cx="8299450" cy="458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1138">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rgbClr val="FFFFFF"/>
                </a:solidFill>
                <a:latin typeface="Swis721 Cn BT" charset="0"/>
                <a:ea typeface="ＭＳ Ｐゴシック" panose="020B0600070205080204" pitchFamily="34" charset="-128"/>
              </a:defRPr>
            </a:lvl9pPr>
          </a:lstStyle>
          <a:p>
            <a:pPr algn="l">
              <a:spcBef>
                <a:spcPts val="2000"/>
              </a:spcBef>
              <a:buClrTx/>
              <a:buSzPct val="45000"/>
              <a:buFontTx/>
              <a:buNone/>
            </a:pPr>
            <a:r>
              <a:rPr lang="en-US" altLang="en-US" sz="2200" b="1">
                <a:effectLst>
                  <a:outerShdw blurRad="38100" dist="38100" dir="2700000" algn="tl">
                    <a:srgbClr val="C0C0C0"/>
                  </a:outerShdw>
                </a:effectLst>
                <a:latin typeface="Tahoma" panose="020B0604030504040204" pitchFamily="34" charset="0"/>
                <a:cs typeface="Tahoma" panose="020B0604030504040204" pitchFamily="34" charset="0"/>
              </a:rPr>
              <a:t>Given a mind at a certain state, if you give it a set of inputs, the outputs are determined. </a:t>
            </a:r>
          </a:p>
          <a:p>
            <a:pPr algn="l">
              <a:spcBef>
                <a:spcPts val="2000"/>
              </a:spcBef>
              <a:buClrTx/>
              <a:buSzPct val="45000"/>
              <a:buFontTx/>
              <a:buNone/>
            </a:pPr>
            <a:r>
              <a:rPr lang="en-US" altLang="en-US" sz="2200" b="1">
                <a:effectLst>
                  <a:outerShdw blurRad="38100" dist="38100" dir="2700000" algn="tl">
                    <a:srgbClr val="C0C0C0"/>
                  </a:outerShdw>
                </a:effectLst>
                <a:latin typeface="Tahoma" panose="020B0604030504040204" pitchFamily="34" charset="0"/>
                <a:cs typeface="Tahoma" panose="020B0604030504040204" pitchFamily="34" charset="0"/>
              </a:rPr>
              <a:t>Give the mind the </a:t>
            </a:r>
            <a:r>
              <a:rPr lang="en-US" altLang="en-US" sz="2200" b="1" i="1">
                <a:effectLst>
                  <a:outerShdw blurRad="38100" dist="38100" dir="2700000" algn="tl">
                    <a:srgbClr val="C0C0C0"/>
                  </a:outerShdw>
                </a:effectLst>
                <a:latin typeface="Tahoma" panose="020B0604030504040204" pitchFamily="34" charset="0"/>
                <a:cs typeface="Tahoma" panose="020B0604030504040204" pitchFamily="34" charset="0"/>
              </a:rPr>
              <a:t>same set of inputs</a:t>
            </a:r>
            <a:r>
              <a:rPr lang="en-US" altLang="en-US" sz="2200" b="1">
                <a:effectLst>
                  <a:outerShdw blurRad="38100" dist="38100" dir="2700000" algn="tl">
                    <a:srgbClr val="C0C0C0"/>
                  </a:outerShdw>
                </a:effectLst>
                <a:latin typeface="Tahoma" panose="020B0604030504040204" pitchFamily="34" charset="0"/>
                <a:cs typeface="Tahoma" panose="020B0604030504040204" pitchFamily="34" charset="0"/>
              </a:rPr>
              <a:t>, same hospital room, etc. and see if the output changes. It's pretty consistent.  “Creepy!......creepy!.....creepy!”</a:t>
            </a:r>
          </a:p>
          <a:p>
            <a:pPr algn="l">
              <a:lnSpc>
                <a:spcPct val="80000"/>
              </a:lnSpc>
              <a:spcBef>
                <a:spcPts val="2000"/>
              </a:spcBef>
              <a:buClrTx/>
              <a:buFontTx/>
              <a:buNone/>
            </a:pPr>
            <a:r>
              <a:rPr lang="en-US" altLang="en-US" sz="2200" b="1">
                <a:effectLst>
                  <a:outerShdw blurRad="38100" dist="38100" dir="2700000" algn="tl">
                    <a:srgbClr val="C0C0C0"/>
                  </a:outerShdw>
                </a:effectLst>
                <a:latin typeface="Corbel" panose="020B0503020204020204" pitchFamily="34" charset="0"/>
                <a:cs typeface="Arial" panose="020B0604020202020204" pitchFamily="34" charset="0"/>
              </a:rPr>
              <a:t>We are deterministic meat machines, we are like the GTA patient but with an open window rather than a loop.</a:t>
            </a:r>
          </a:p>
          <a:p>
            <a:pPr algn="l">
              <a:spcBef>
                <a:spcPts val="2000"/>
              </a:spcBef>
              <a:buClrTx/>
              <a:buSzPct val="45000"/>
              <a:buFontTx/>
              <a:buNone/>
            </a:pPr>
            <a:endParaRPr lang="en-US" altLang="en-US" sz="2200" b="1">
              <a:effectLst>
                <a:outerShdw blurRad="38100" dist="38100" dir="2700000" algn="tl">
                  <a:srgbClr val="C0C0C0"/>
                </a:outerShdw>
              </a:effectLst>
              <a:latin typeface="Corbel" panose="020B0503020204020204" pitchFamily="34" charset="0"/>
              <a:cs typeface="Arial" panose="020B0604020202020204" pitchFamily="34" charset="0"/>
            </a:endParaRPr>
          </a:p>
        </p:txBody>
      </p:sp>
      <p:sp>
        <p:nvSpPr>
          <p:cNvPr id="29699" name="Text Box 3">
            <a:extLst>
              <a:ext uri="{FF2B5EF4-FFF2-40B4-BE49-F238E27FC236}">
                <a16:creationId xmlns:a16="http://schemas.microsoft.com/office/drawing/2014/main" id="{88A5CC68-BA06-C546-A9AF-904F2E5C2108}"/>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EBA321BA-8A70-DA47-8853-D2770BFB7E50}" type="slidenum">
              <a:rPr lang="en-US" altLang="en-US" sz="1200"/>
              <a:pPr>
                <a:buClrTx/>
                <a:buFontTx/>
                <a:buNone/>
              </a:pPr>
              <a:t>18</a:t>
            </a:fld>
            <a:endParaRPr lang="en-US" altLang="en-US" sz="1200"/>
          </a:p>
        </p:txBody>
      </p:sp>
      <p:sp>
        <p:nvSpPr>
          <p:cNvPr id="29700" name="Text Box 4">
            <a:extLst>
              <a:ext uri="{FF2B5EF4-FFF2-40B4-BE49-F238E27FC236}">
                <a16:creationId xmlns:a16="http://schemas.microsoft.com/office/drawing/2014/main" id="{6AB099AD-1648-F648-BF0C-618C425438E9}"/>
              </a:ext>
            </a:extLst>
          </p:cNvPr>
          <p:cNvSpPr txBox="1">
            <a:spLocks noChangeArrowheads="1"/>
          </p:cNvSpPr>
          <p:nvPr/>
        </p:nvSpPr>
        <p:spPr bwMode="auto">
          <a:xfrm>
            <a:off x="41275" y="2159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701" name="Text Box 5">
            <a:extLst>
              <a:ext uri="{FF2B5EF4-FFF2-40B4-BE49-F238E27FC236}">
                <a16:creationId xmlns:a16="http://schemas.microsoft.com/office/drawing/2014/main" id="{65777788-DB7F-FD44-8552-1EE2A6C7AA99}"/>
              </a:ext>
            </a:extLst>
          </p:cNvPr>
          <p:cNvSpPr txBox="1">
            <a:spLocks noChangeArrowheads="1"/>
          </p:cNvSpPr>
          <p:nvPr/>
        </p:nvSpPr>
        <p:spPr bwMode="auto">
          <a:xfrm>
            <a:off x="41275" y="1677988"/>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702" name="Text Box 6">
            <a:extLst>
              <a:ext uri="{FF2B5EF4-FFF2-40B4-BE49-F238E27FC236}">
                <a16:creationId xmlns:a16="http://schemas.microsoft.com/office/drawing/2014/main" id="{BA4F368B-175C-864E-87DA-6B70B36E1BA4}"/>
              </a:ext>
            </a:extLst>
          </p:cNvPr>
          <p:cNvSpPr txBox="1">
            <a:spLocks noChangeArrowheads="1"/>
          </p:cNvSpPr>
          <p:nvPr/>
        </p:nvSpPr>
        <p:spPr bwMode="auto">
          <a:xfrm>
            <a:off x="3851275" y="6297613"/>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65490A34-BCFD-B14C-8BD9-12156EEC5F6F}" type="slidenum">
              <a:rPr lang="en-US" altLang="en-US" sz="1200"/>
              <a:pPr>
                <a:buClrTx/>
                <a:buFontTx/>
                <a:buNone/>
              </a:pPr>
              <a:t>18</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D62CD33B-86B5-BE42-805D-4D66389FB81E}"/>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DET → no control?</a:t>
            </a:r>
          </a:p>
        </p:txBody>
      </p:sp>
      <p:sp>
        <p:nvSpPr>
          <p:cNvPr id="30722" name="Text Box 2">
            <a:extLst>
              <a:ext uri="{FF2B5EF4-FFF2-40B4-BE49-F238E27FC236}">
                <a16:creationId xmlns:a16="http://schemas.microsoft.com/office/drawing/2014/main" id="{653F1135-29E5-3A45-88A0-D6D9671E202C}"/>
              </a:ext>
            </a:extLst>
          </p:cNvPr>
          <p:cNvSpPr txBox="1">
            <a:spLocks noChangeArrowheads="1"/>
          </p:cNvSpPr>
          <p:nvPr/>
        </p:nvSpPr>
        <p:spPr bwMode="auto">
          <a:xfrm>
            <a:off x="457200" y="1951038"/>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sz="2400">
                <a:solidFill>
                  <a:srgbClr val="FFFFFF"/>
                </a:solidFill>
                <a:latin typeface="Swis721 Cn BT" charset="0"/>
                <a:ea typeface="ＭＳ Ｐゴシック" panose="020B0600070205080204" pitchFamily="34" charset="-128"/>
              </a:defRPr>
            </a:lvl1pPr>
            <a:lvl2pPr marL="735013" indent="-277813">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sz="2400">
                <a:solidFill>
                  <a:srgbClr val="FFFFFF"/>
                </a:solidFill>
                <a:latin typeface="Swis721 Cn BT" charset="0"/>
                <a:ea typeface="ＭＳ Ｐゴシック" panose="020B0600070205080204" pitchFamily="34" charset="-128"/>
              </a:defRPr>
            </a:lvl2pPr>
            <a:lvl3pPr>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sz="2400">
                <a:solidFill>
                  <a:srgbClr val="FFFFFF"/>
                </a:solidFill>
                <a:latin typeface="Swis721 Cn BT" charset="0"/>
                <a:ea typeface="ＭＳ Ｐゴシック" panose="020B0600070205080204" pitchFamily="34" charset="-128"/>
              </a:defRPr>
            </a:lvl3pPr>
            <a:lvl4pPr>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sz="2400">
                <a:solidFill>
                  <a:srgbClr val="FFFFFF"/>
                </a:solidFill>
                <a:latin typeface="Swis721 Cn BT" charset="0"/>
                <a:ea typeface="ＭＳ Ｐゴシック" panose="020B0600070205080204" pitchFamily="34" charset="-128"/>
              </a:defRPr>
            </a:lvl4pPr>
            <a:lvl5pPr>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sz="2400">
                <a:solidFill>
                  <a:srgbClr val="FFFFFF"/>
                </a:solidFill>
                <a:latin typeface="Swis721 Cn BT" charset="0"/>
                <a:ea typeface="ＭＳ Ｐゴシック" panose="020B0600070205080204" pitchFamily="34" charset="-128"/>
              </a:defRPr>
            </a:lvl9pPr>
          </a:lstStyle>
          <a:p>
            <a:pPr lvl="1" algn="l">
              <a:buFont typeface="Times New Roman" panose="02020603050405020304" pitchFamily="18" charset="0"/>
              <a:buChar char="–"/>
            </a:pPr>
            <a:r>
              <a:rPr lang="en-US" altLang="en-US" sz="2200" b="1">
                <a:latin typeface="Corbel" panose="020B0503020204020204" pitchFamily="34" charset="0"/>
                <a:cs typeface="Arial" panose="020B0604020202020204" pitchFamily="34" charset="0"/>
              </a:rPr>
              <a:t>Is self-control ruled out by Det’ism? </a:t>
            </a:r>
            <a:r>
              <a:rPr lang="en-US" altLang="en-US" sz="2200" b="1">
                <a:latin typeface="Arial" panose="020B0604020202020204" pitchFamily="34" charset="0"/>
                <a:cs typeface="Arial" panose="020B0604020202020204" pitchFamily="34" charset="0"/>
              </a:rPr>
              <a:t>What does Det’ism imply about control?</a:t>
            </a:r>
          </a:p>
        </p:txBody>
      </p:sp>
      <p:sp>
        <p:nvSpPr>
          <p:cNvPr id="30723" name="Text Box 3">
            <a:extLst>
              <a:ext uri="{FF2B5EF4-FFF2-40B4-BE49-F238E27FC236}">
                <a16:creationId xmlns:a16="http://schemas.microsoft.com/office/drawing/2014/main" id="{E0BFA62B-FC3A-F542-91FA-E31AB3B3D22D}"/>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2B591368-1A42-4646-B670-8649A771F105}" type="slidenum">
              <a:rPr lang="en-US" altLang="en-US" sz="1200"/>
              <a:pPr>
                <a:buClrTx/>
                <a:buFontTx/>
                <a:buNone/>
              </a:pPr>
              <a:t>19</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C14C5413-A781-504D-B46F-3C1742902C3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endParaRPr lang="en-US" altLang="en-US" sz="4800" b="1" dirty="0">
              <a:effectLst>
                <a:outerShdw blurRad="38100" dist="38100" dir="2700000" algn="tl">
                  <a:srgbClr val="C0C0C0"/>
                </a:outerShdw>
              </a:effectLst>
              <a:latin typeface="Corbel" panose="020B0503020204020204" pitchFamily="34" charset="0"/>
            </a:endParaRPr>
          </a:p>
        </p:txBody>
      </p:sp>
      <p:sp>
        <p:nvSpPr>
          <p:cNvPr id="41986" name="Text Box 2">
            <a:extLst>
              <a:ext uri="{FF2B5EF4-FFF2-40B4-BE49-F238E27FC236}">
                <a16:creationId xmlns:a16="http://schemas.microsoft.com/office/drawing/2014/main" id="{4ACDD523-8430-F743-95AC-E35AD0E96B55}"/>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9pPr>
          </a:lstStyle>
          <a:p>
            <a:pPr marL="800100" lvl="1" indent="-342900" algn="l">
              <a:lnSpc>
                <a:spcPct val="80000"/>
              </a:lnSpc>
              <a:spcBef>
                <a:spcPts val="2000"/>
              </a:spcBef>
              <a:buFontTx/>
              <a:buChar char="-"/>
            </a:pPr>
            <a:endParaRPr lang="en-US" altLang="en-US" sz="2200" b="1" dirty="0">
              <a:latin typeface="Corbel" panose="020B0503020204020204" pitchFamily="34" charset="0"/>
            </a:endParaRPr>
          </a:p>
        </p:txBody>
      </p:sp>
      <p:sp>
        <p:nvSpPr>
          <p:cNvPr id="41987" name="Text Box 3">
            <a:extLst>
              <a:ext uri="{FF2B5EF4-FFF2-40B4-BE49-F238E27FC236}">
                <a16:creationId xmlns:a16="http://schemas.microsoft.com/office/drawing/2014/main" id="{77921B81-239B-D346-9662-E59985FC2A15}"/>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23B51686-6C5A-E74E-930E-438C7EA545C8}" type="slidenum">
              <a:rPr lang="en-US" altLang="en-US" sz="1200"/>
              <a:pPr>
                <a:buClrTx/>
                <a:buFontTx/>
                <a:buNone/>
              </a:pPr>
              <a:t>2</a:t>
            </a:fld>
            <a:endParaRPr lang="en-US" altLang="en-US" sz="1200"/>
          </a:p>
        </p:txBody>
      </p:sp>
      <p:pic>
        <p:nvPicPr>
          <p:cNvPr id="2" name="Picture 1">
            <a:extLst>
              <a:ext uri="{FF2B5EF4-FFF2-40B4-BE49-F238E27FC236}">
                <a16:creationId xmlns:a16="http://schemas.microsoft.com/office/drawing/2014/main" id="{31D11065-8135-7549-AD72-714078EE54E1}"/>
              </a:ext>
            </a:extLst>
          </p:cNvPr>
          <p:cNvPicPr>
            <a:picLocks noChangeAspect="1"/>
          </p:cNvPicPr>
          <p:nvPr/>
        </p:nvPicPr>
        <p:blipFill>
          <a:blip r:embed="rId3"/>
          <a:stretch>
            <a:fillRect/>
          </a:stretch>
        </p:blipFill>
        <p:spPr>
          <a:xfrm>
            <a:off x="0" y="1486614"/>
            <a:ext cx="9144000" cy="3884772"/>
          </a:xfrm>
          <a:prstGeom prst="rect">
            <a:avLst/>
          </a:prstGeom>
        </p:spPr>
      </p:pic>
    </p:spTree>
    <p:extLst>
      <p:ext uri="{BB962C8B-B14F-4D97-AF65-F5344CB8AC3E}">
        <p14:creationId xmlns:p14="http://schemas.microsoft.com/office/powerpoint/2010/main" val="1167517278"/>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8FE5EB8B-91DC-0340-B754-03DBA4C6946C}"/>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DET → no control?</a:t>
            </a:r>
          </a:p>
        </p:txBody>
      </p:sp>
      <p:sp>
        <p:nvSpPr>
          <p:cNvPr id="31746" name="Text Box 2">
            <a:extLst>
              <a:ext uri="{FF2B5EF4-FFF2-40B4-BE49-F238E27FC236}">
                <a16:creationId xmlns:a16="http://schemas.microsoft.com/office/drawing/2014/main" id="{6791F7DB-F5D6-1A43-B5D4-3ACF426D0457}"/>
              </a:ext>
            </a:extLst>
          </p:cNvPr>
          <p:cNvSpPr txBox="1">
            <a:spLocks noChangeArrowheads="1"/>
          </p:cNvSpPr>
          <p:nvPr/>
        </p:nvSpPr>
        <p:spPr bwMode="auto">
          <a:xfrm>
            <a:off x="304800" y="1766888"/>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1pPr>
            <a:lvl2pPr marL="736600" indent="-277813">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9pPr>
          </a:lstStyle>
          <a:p>
            <a:pPr lvl="1" algn="l">
              <a:buClrTx/>
              <a:buFontTx/>
              <a:buNone/>
            </a:pPr>
            <a:endParaRPr lang="en-US" altLang="en-US" sz="2200" b="1">
              <a:latin typeface="Corbel" panose="020B0503020204020204" pitchFamily="34" charset="0"/>
              <a:cs typeface="Arial" panose="020B0604020202020204" pitchFamily="34" charset="0"/>
            </a:endParaRPr>
          </a:p>
          <a:p>
            <a:pPr marL="735013" lvl="1" indent="-276225" algn="l">
              <a:buFont typeface="Times New Roman" panose="02020603050405020304" pitchFamily="18" charset="0"/>
              <a:buChar char="–"/>
            </a:pPr>
            <a:r>
              <a:rPr lang="en-US" altLang="en-US" sz="2200" b="1">
                <a:latin typeface="Corbel" panose="020B0503020204020204" pitchFamily="34" charset="0"/>
                <a:cs typeface="Arial" panose="020B0604020202020204" pitchFamily="34" charset="0"/>
              </a:rPr>
              <a:t>But </a:t>
            </a:r>
            <a:r>
              <a:rPr lang="en-US" altLang="en-US" sz="2200" b="1" i="1">
                <a:latin typeface="Corbel" panose="020B0503020204020204" pitchFamily="34" charset="0"/>
                <a:cs typeface="Arial" panose="020B0604020202020204" pitchFamily="34" charset="0"/>
              </a:rPr>
              <a:t>the connection between determinism and control isn't clear.</a:t>
            </a:r>
            <a:r>
              <a:rPr lang="en-US" altLang="en-US" sz="2200" b="1">
                <a:latin typeface="Corbel" panose="020B0503020204020204" pitchFamily="34" charset="0"/>
                <a:cs typeface="Arial" panose="020B0604020202020204" pitchFamily="34" charset="0"/>
              </a:rPr>
              <a:t> Don't assume DET → no control. </a:t>
            </a:r>
          </a:p>
          <a:p>
            <a:pPr marL="735013" lvl="1" indent="-276225" algn="l">
              <a:buFont typeface="Times New Roman" panose="02020603050405020304" pitchFamily="18" charset="0"/>
              <a:buChar char="–"/>
            </a:pPr>
            <a:r>
              <a:rPr lang="en-US" altLang="en-US" sz="2000" b="1">
                <a:latin typeface="Arial" panose="020B0604020202020204" pitchFamily="34" charset="0"/>
                <a:cs typeface="Arial" panose="020B0604020202020204" pitchFamily="34" charset="0"/>
              </a:rPr>
              <a:t>Even if </a:t>
            </a:r>
            <a:r>
              <a:rPr lang="en-US" altLang="en-US" sz="2000" b="1">
                <a:solidFill>
                  <a:srgbClr val="23FF06"/>
                </a:solidFill>
                <a:latin typeface="Arial" panose="020B0604020202020204" pitchFamily="34" charset="0"/>
                <a:cs typeface="Arial" panose="020B0604020202020204" pitchFamily="34" charset="0"/>
              </a:rPr>
              <a:t>X determines Y</a:t>
            </a:r>
            <a:r>
              <a:rPr lang="en-US" altLang="en-US" sz="2000" b="1">
                <a:latin typeface="Arial" panose="020B0604020202020204" pitchFamily="34" charset="0"/>
                <a:cs typeface="Arial" panose="020B0604020202020204" pitchFamily="34" charset="0"/>
              </a:rPr>
              <a:t>, that doesn’t show that...</a:t>
            </a:r>
          </a:p>
          <a:p>
            <a:pPr lvl="2" algn="l">
              <a:buFont typeface="Times New Roman" panose="02020603050405020304" pitchFamily="18" charset="0"/>
              <a:buChar char="•"/>
            </a:pPr>
            <a:r>
              <a:rPr lang="en-US" altLang="en-US" sz="1900" b="1">
                <a:latin typeface="Arial" panose="020B0604020202020204" pitchFamily="34" charset="0"/>
                <a:cs typeface="Arial" panose="020B0604020202020204" pitchFamily="34" charset="0"/>
              </a:rPr>
              <a:t>(a) </a:t>
            </a:r>
            <a:r>
              <a:rPr lang="en-US" altLang="en-US" sz="1900" b="1">
                <a:solidFill>
                  <a:srgbClr val="FFFF0B"/>
                </a:solidFill>
                <a:latin typeface="Arial" panose="020B0604020202020204" pitchFamily="34" charset="0"/>
                <a:cs typeface="Arial" panose="020B0604020202020204" pitchFamily="34" charset="0"/>
              </a:rPr>
              <a:t>X controls Y</a:t>
            </a:r>
            <a:r>
              <a:rPr lang="en-US" altLang="en-US" sz="1900" b="1">
                <a:latin typeface="Arial" panose="020B0604020202020204" pitchFamily="34" charset="0"/>
                <a:cs typeface="Arial" panose="020B0604020202020204" pitchFamily="34" charset="0"/>
              </a:rPr>
              <a:t>, b/c I determine but don’t control dice</a:t>
            </a:r>
          </a:p>
          <a:p>
            <a:pPr lvl="2" algn="l">
              <a:buFont typeface="Times New Roman" panose="02020603050405020304" pitchFamily="18" charset="0"/>
              <a:buChar char="•"/>
            </a:pPr>
            <a:r>
              <a:rPr lang="en-US" altLang="en-US" sz="1900" b="1">
                <a:latin typeface="Arial" panose="020B0604020202020204" pitchFamily="34" charset="0"/>
                <a:cs typeface="Arial" panose="020B0604020202020204" pitchFamily="34" charset="0"/>
              </a:rPr>
              <a:t>(b) </a:t>
            </a:r>
            <a:r>
              <a:rPr lang="en-US" altLang="en-US" sz="1900" b="1">
                <a:solidFill>
                  <a:srgbClr val="FFFF0B"/>
                </a:solidFill>
                <a:latin typeface="Arial" panose="020B0604020202020204" pitchFamily="34" charset="0"/>
                <a:cs typeface="Arial" panose="020B0604020202020204" pitchFamily="34" charset="0"/>
              </a:rPr>
              <a:t>Y isn</a:t>
            </a:r>
            <a:r>
              <a:rPr lang="en-US" altLang="en-US" sz="1900" b="1">
                <a:solidFill>
                  <a:srgbClr val="FFFF00"/>
                </a:solidFill>
                <a:latin typeface="Arial" panose="020B0604020202020204" pitchFamily="34" charset="0"/>
                <a:cs typeface="Arial" panose="020B0604020202020204" pitchFamily="34" charset="0"/>
              </a:rPr>
              <a:t>’</a:t>
            </a:r>
            <a:r>
              <a:rPr lang="en-US" altLang="en-US" sz="1900" b="1">
                <a:solidFill>
                  <a:srgbClr val="FFFF0B"/>
                </a:solidFill>
                <a:latin typeface="Arial" panose="020B0604020202020204" pitchFamily="34" charset="0"/>
                <a:cs typeface="Arial" panose="020B0604020202020204" pitchFamily="34" charset="0"/>
              </a:rPr>
              <a:t>t self-controlling</a:t>
            </a:r>
            <a:r>
              <a:rPr lang="en-US" altLang="en-US" sz="1900" b="1">
                <a:latin typeface="Arial" panose="020B0604020202020204" pitchFamily="34" charset="0"/>
                <a:cs typeface="Arial" panose="020B0604020202020204" pitchFamily="34" charset="0"/>
              </a:rPr>
              <a:t>, b/c</a:t>
            </a:r>
          </a:p>
          <a:p>
            <a:pPr lvl="2" algn="l">
              <a:buFont typeface="Times New Roman" panose="02020603050405020304" pitchFamily="18" charset="0"/>
              <a:buChar char="•"/>
            </a:pPr>
            <a:r>
              <a:rPr lang="en-US" altLang="en-US" sz="1700" b="1">
                <a:latin typeface="Arial" panose="020B0604020202020204" pitchFamily="34" charset="0"/>
                <a:cs typeface="Arial" panose="020B0604020202020204" pitchFamily="34" charset="0"/>
              </a:rPr>
              <a:t>Program the space probe, but self-controlling later. Another case of programming w/o control: “ Conway's </a:t>
            </a:r>
            <a:r>
              <a:rPr lang="en-US" altLang="en-US" sz="1700" b="1">
                <a:solidFill>
                  <a:srgbClr val="FEE10A"/>
                </a:solidFill>
                <a:latin typeface="Arial" panose="020B0604020202020204" pitchFamily="34" charset="0"/>
                <a:cs typeface="Arial" panose="020B0604020202020204" pitchFamily="34" charset="0"/>
              </a:rPr>
              <a:t>LIFE</a:t>
            </a:r>
            <a:r>
              <a:rPr lang="en-US" altLang="en-US" sz="1700" b="1">
                <a:latin typeface="Arial" panose="020B0604020202020204" pitchFamily="34" charset="0"/>
                <a:cs typeface="Arial" panose="020B0604020202020204" pitchFamily="34" charset="0"/>
              </a:rPr>
              <a:t>”</a:t>
            </a:r>
          </a:p>
          <a:p>
            <a:pPr lvl="2" algn="l">
              <a:buFont typeface="Times New Roman" panose="02020603050405020304" pitchFamily="18" charset="0"/>
              <a:buChar char="•"/>
            </a:pPr>
            <a:r>
              <a:rPr lang="en-US" altLang="en-US" sz="2000" b="1">
                <a:latin typeface="Arial" panose="020B0604020202020204" pitchFamily="34" charset="0"/>
                <a:cs typeface="Arial" panose="020B0604020202020204" pitchFamily="34" charset="0"/>
              </a:rPr>
              <a:t>And control doesn’t mean “can make it do anything”--piloting, driving are controlling w/o total control</a:t>
            </a:r>
          </a:p>
          <a:p>
            <a:pPr algn="l">
              <a:buFont typeface="Times New Roman" panose="02020603050405020304" pitchFamily="18" charset="0"/>
              <a:buChar char="•"/>
            </a:pPr>
            <a:r>
              <a:rPr lang="en-US" altLang="en-US" sz="2200" b="1">
                <a:latin typeface="Arial" panose="020B0604020202020204" pitchFamily="34" charset="0"/>
                <a:cs typeface="Arial" panose="020B0604020202020204" pitchFamily="34" charset="0"/>
              </a:rPr>
              <a:t>Not clear that</a:t>
            </a:r>
            <a:r>
              <a:rPr lang="en-US" altLang="en-US" sz="2000" b="1">
                <a:latin typeface="Arial" panose="020B0604020202020204" pitchFamily="34" charset="0"/>
                <a:cs typeface="Arial" panose="020B0604020202020204" pitchFamily="34" charset="0"/>
              </a:rPr>
              <a:t> Det’ism rules out freedom by ruling out control...</a:t>
            </a:r>
          </a:p>
        </p:txBody>
      </p:sp>
      <p:sp>
        <p:nvSpPr>
          <p:cNvPr id="31747" name="Text Box 3">
            <a:extLst>
              <a:ext uri="{FF2B5EF4-FFF2-40B4-BE49-F238E27FC236}">
                <a16:creationId xmlns:a16="http://schemas.microsoft.com/office/drawing/2014/main" id="{8E15310D-660C-7C4E-9B33-64A304896151}"/>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525CF6CF-DFA8-BE48-838F-EA01B75D3A61}" type="slidenum">
              <a:rPr lang="en-US" altLang="en-US" sz="1200"/>
              <a:pPr>
                <a:buClrTx/>
                <a:buFontTx/>
                <a:buNone/>
              </a:pPr>
              <a:t>20</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DBAC0BB4-8211-BE46-B430-B7046E7EB0E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DET → no mental causation?</a:t>
            </a:r>
          </a:p>
        </p:txBody>
      </p:sp>
      <p:sp>
        <p:nvSpPr>
          <p:cNvPr id="32770" name="Text Box 2">
            <a:extLst>
              <a:ext uri="{FF2B5EF4-FFF2-40B4-BE49-F238E27FC236}">
                <a16:creationId xmlns:a16="http://schemas.microsoft.com/office/drawing/2014/main" id="{0EBF9AC4-BE50-D14E-9E6E-B37CADF557C1}"/>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1pPr>
            <a:lvl2pPr marL="739775" indent="-282575">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2pPr>
            <a:lvl3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3pPr>
            <a:lvl4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4pPr>
            <a:lvl5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“If Det'ism is true, my thoughts and efforts don't matter.”</a:t>
            </a:r>
          </a:p>
          <a:p>
            <a:pPr lvl="1" algn="l">
              <a:lnSpc>
                <a:spcPct val="80000"/>
              </a:lnSpc>
              <a:spcBef>
                <a:spcPts val="2000"/>
              </a:spcBef>
              <a:buFont typeface="Times New Roman" panose="02020603050405020304" pitchFamily="18" charset="0"/>
              <a:buChar char="–"/>
            </a:pPr>
            <a:r>
              <a:rPr lang="en-US" altLang="en-US" sz="2200" b="1">
                <a:latin typeface="Corbel" panose="020B0503020204020204" pitchFamily="34" charset="0"/>
              </a:rPr>
              <a:t>All effort is absurd. Like “body english”</a:t>
            </a:r>
          </a:p>
          <a:p>
            <a:pPr lvl="1" algn="l">
              <a:lnSpc>
                <a:spcPct val="80000"/>
              </a:lnSpc>
              <a:spcBef>
                <a:spcPts val="2000"/>
              </a:spcBef>
              <a:buFont typeface="Times New Roman" panose="02020603050405020304" pitchFamily="18" charset="0"/>
              <a:buChar char="–"/>
            </a:pPr>
            <a:r>
              <a:rPr lang="en-US" altLang="en-US" sz="2200" b="1">
                <a:latin typeface="Corbel" panose="020B0503020204020204" pitchFamily="34" charset="0"/>
              </a:rPr>
              <a:t>Does Det'ism rule out mental causation?  </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If Det'ism is true, then all events are fated. Fate and free will are incompatible. </a:t>
            </a:r>
          </a:p>
        </p:txBody>
      </p:sp>
      <p:sp>
        <p:nvSpPr>
          <p:cNvPr id="32771" name="Text Box 3">
            <a:extLst>
              <a:ext uri="{FF2B5EF4-FFF2-40B4-BE49-F238E27FC236}">
                <a16:creationId xmlns:a16="http://schemas.microsoft.com/office/drawing/2014/main" id="{E151E7D0-10B1-EF42-A9B1-783E6F0C4953}"/>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EF1973C0-06A7-AC43-AEBE-604B6D3BF11C}" type="slidenum">
              <a:rPr lang="en-US" altLang="en-US" sz="1200"/>
              <a:pPr>
                <a:buClrTx/>
                <a:buFontTx/>
                <a:buNone/>
              </a:pPr>
              <a:t>21</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98367FEC-2D1D-9D44-BEEA-AC2FB449E47A}"/>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DET → no mental causation?</a:t>
            </a:r>
          </a:p>
        </p:txBody>
      </p:sp>
      <p:sp>
        <p:nvSpPr>
          <p:cNvPr id="33794" name="Text Box 2">
            <a:extLst>
              <a:ext uri="{FF2B5EF4-FFF2-40B4-BE49-F238E27FC236}">
                <a16:creationId xmlns:a16="http://schemas.microsoft.com/office/drawing/2014/main" id="{72D6864B-B9ED-464C-9889-081769A83361}"/>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1pPr>
            <a:lvl2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2pPr>
            <a:lvl3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3pPr>
            <a:lvl4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4pPr>
            <a:lvl5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“If Det'ism is true, my thoughts and efforts don't matter.”</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Actually, if Det'ism is true, your (physical) thoughts and efforts </a:t>
            </a:r>
            <a:r>
              <a:rPr lang="en-US" altLang="en-US" sz="2200" b="1" i="1">
                <a:latin typeface="Corbel" panose="020B0503020204020204" pitchFamily="34" charset="0"/>
              </a:rPr>
              <a:t>are</a:t>
            </a:r>
            <a:r>
              <a:rPr lang="en-US" altLang="en-US" sz="2200" b="1">
                <a:latin typeface="Corbel" panose="020B0503020204020204" pitchFamily="34" charset="0"/>
              </a:rPr>
              <a:t> part of the deterministic causal story of why things happen. They do matter.</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What about fate? That some events are fated to happen, and will happen no matter what.</a:t>
            </a:r>
          </a:p>
        </p:txBody>
      </p:sp>
      <p:sp>
        <p:nvSpPr>
          <p:cNvPr id="33795" name="Text Box 3">
            <a:extLst>
              <a:ext uri="{FF2B5EF4-FFF2-40B4-BE49-F238E27FC236}">
                <a16:creationId xmlns:a16="http://schemas.microsoft.com/office/drawing/2014/main" id="{9282EBA9-5AF9-3145-8513-88DFF520440C}"/>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4224592F-3210-F243-8747-8581ABCD616B}" type="slidenum">
              <a:rPr lang="en-US" altLang="en-US" sz="1200"/>
              <a:pPr>
                <a:buClrTx/>
                <a:buFontTx/>
                <a:buNone/>
              </a:pPr>
              <a:t>22</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0E3CFEBF-B73A-224C-AEB9-C7392F831EC6}"/>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Fatalism</a:t>
            </a:r>
          </a:p>
          <a:p>
            <a:pPr>
              <a:buClrTx/>
              <a:buFontTx/>
              <a:buNone/>
            </a:pPr>
            <a:endParaRPr lang="en-US" altLang="en-US" sz="4800" b="1">
              <a:effectLst>
                <a:outerShdw blurRad="38100" dist="38100" dir="2700000" algn="tl">
                  <a:srgbClr val="C0C0C0"/>
                </a:outerShdw>
              </a:effectLst>
              <a:latin typeface="Corbel" panose="020B0503020204020204" pitchFamily="34" charset="0"/>
            </a:endParaRPr>
          </a:p>
        </p:txBody>
      </p:sp>
      <p:sp>
        <p:nvSpPr>
          <p:cNvPr id="34818" name="Text Box 2">
            <a:extLst>
              <a:ext uri="{FF2B5EF4-FFF2-40B4-BE49-F238E27FC236}">
                <a16:creationId xmlns:a16="http://schemas.microsoft.com/office/drawing/2014/main" id="{7FFD68AE-64AB-4541-AC68-638326B7F639}"/>
              </a:ext>
            </a:extLst>
          </p:cNvPr>
          <p:cNvSpPr txBox="1">
            <a:spLocks noChangeArrowheads="1"/>
          </p:cNvSpPr>
          <p:nvPr/>
        </p:nvSpPr>
        <p:spPr bwMode="auto">
          <a:xfrm>
            <a:off x="457200" y="1736725"/>
            <a:ext cx="4479925"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1pPr>
            <a:lvl2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2pPr>
            <a:lvl3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3pPr>
            <a:lvl4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4pPr>
            <a:lvl5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  </a:t>
            </a:r>
          </a:p>
        </p:txBody>
      </p:sp>
      <p:sp>
        <p:nvSpPr>
          <p:cNvPr id="34819" name="Text Box 3">
            <a:extLst>
              <a:ext uri="{FF2B5EF4-FFF2-40B4-BE49-F238E27FC236}">
                <a16:creationId xmlns:a16="http://schemas.microsoft.com/office/drawing/2014/main" id="{4416ECFC-6FC8-BA48-A90E-A3C1DF9E6E07}"/>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52B3C6DE-566B-BF47-A894-4DFC233AD32E}" type="slidenum">
              <a:rPr lang="en-US" altLang="en-US" sz="1200"/>
              <a:pPr>
                <a:buClrTx/>
                <a:buFontTx/>
                <a:buNone/>
              </a:pPr>
              <a:t>23</a:t>
            </a:fld>
            <a:endParaRPr lang="en-US" altLang="en-US" sz="1200"/>
          </a:p>
        </p:txBody>
      </p:sp>
      <p:pic>
        <p:nvPicPr>
          <p:cNvPr id="34820" name="Picture 4">
            <a:extLst>
              <a:ext uri="{FF2B5EF4-FFF2-40B4-BE49-F238E27FC236}">
                <a16:creationId xmlns:a16="http://schemas.microsoft.com/office/drawing/2014/main" id="{6FBDD3E7-4688-AC47-A81A-175118DC6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2270125"/>
            <a:ext cx="8429625" cy="312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85003648-196C-9F44-A68D-587BDB20460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DET'ism → no fate! </a:t>
            </a:r>
          </a:p>
        </p:txBody>
      </p:sp>
      <p:sp>
        <p:nvSpPr>
          <p:cNvPr id="35842" name="Text Box 2">
            <a:extLst>
              <a:ext uri="{FF2B5EF4-FFF2-40B4-BE49-F238E27FC236}">
                <a16:creationId xmlns:a16="http://schemas.microsoft.com/office/drawing/2014/main" id="{1ECDD6A6-AD7F-CA4C-8938-192B9E827EAD}"/>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1pPr>
            <a:lvl2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2pPr>
            <a:lvl3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3pPr>
            <a:lvl4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4pPr>
            <a:lvl5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Actually, if Det'ism is true, everything happens only because of very specific reasons. Nothing ever happens “no matter what,” but rather because of prior states and the laws of nature.</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Because according to DET'ism, if prior conditions were different, then some future event may be different.  </a:t>
            </a:r>
          </a:p>
        </p:txBody>
      </p:sp>
      <p:sp>
        <p:nvSpPr>
          <p:cNvPr id="35843" name="Text Box 3">
            <a:extLst>
              <a:ext uri="{FF2B5EF4-FFF2-40B4-BE49-F238E27FC236}">
                <a16:creationId xmlns:a16="http://schemas.microsoft.com/office/drawing/2014/main" id="{956DE0F9-193B-E74A-B7B3-14BF5BAAB96B}"/>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439E9DE7-7F77-F049-8406-E1C3C35CDD50}" type="slidenum">
              <a:rPr lang="en-US" altLang="en-US" sz="1200"/>
              <a:pPr>
                <a:buClrTx/>
                <a:buFontTx/>
                <a:buNone/>
              </a:pPr>
              <a:t>24</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A7F2FC05-907A-AC4F-A403-AA69AA383801}"/>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Sam Harris' thought experiment</a:t>
            </a:r>
          </a:p>
        </p:txBody>
      </p:sp>
      <p:sp>
        <p:nvSpPr>
          <p:cNvPr id="36866" name="Text Box 2">
            <a:extLst>
              <a:ext uri="{FF2B5EF4-FFF2-40B4-BE49-F238E27FC236}">
                <a16:creationId xmlns:a16="http://schemas.microsoft.com/office/drawing/2014/main" id="{77C4311E-506C-2746-BC04-09A21929F289}"/>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1pPr>
            <a:lvl2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2pPr>
            <a:lvl3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3pPr>
            <a:lvl4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4pPr>
            <a:lvl5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Think of a city, any city.</a:t>
            </a:r>
          </a:p>
        </p:txBody>
      </p:sp>
      <p:sp>
        <p:nvSpPr>
          <p:cNvPr id="36867" name="Text Box 3">
            <a:extLst>
              <a:ext uri="{FF2B5EF4-FFF2-40B4-BE49-F238E27FC236}">
                <a16:creationId xmlns:a16="http://schemas.microsoft.com/office/drawing/2014/main" id="{46BA6AB6-F564-154C-B681-FFB383040F1B}"/>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66AD47D4-9C00-764D-8F83-5A700DD2193C}" type="slidenum">
              <a:rPr lang="en-US" altLang="en-US" sz="1200"/>
              <a:pPr>
                <a:buClrTx/>
                <a:buFontTx/>
                <a:buNone/>
              </a:pPr>
              <a:t>25</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B04CCA47-85C1-8C4F-A485-5E8EF92A03C3}"/>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Harris continued...</a:t>
            </a:r>
          </a:p>
        </p:txBody>
      </p:sp>
      <p:sp>
        <p:nvSpPr>
          <p:cNvPr id="37890" name="Text Box 2">
            <a:extLst>
              <a:ext uri="{FF2B5EF4-FFF2-40B4-BE49-F238E27FC236}">
                <a16:creationId xmlns:a16="http://schemas.microsoft.com/office/drawing/2014/main" id="{AA244FFB-E2FF-3640-9380-9963E04C1D4F}"/>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marL="739775" indent="-282575">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100" b="1" dirty="0">
                <a:latin typeface="Arial" panose="020B0604020202020204" pitchFamily="34" charset="0"/>
                <a:cs typeface="Arial" panose="020B0604020202020204" pitchFamily="34" charset="0"/>
              </a:rPr>
              <a:t>Not free to choose those cities you don't know about.</a:t>
            </a:r>
          </a:p>
          <a:p>
            <a:pPr algn="l">
              <a:lnSpc>
                <a:spcPct val="80000"/>
              </a:lnSpc>
              <a:spcBef>
                <a:spcPts val="2000"/>
              </a:spcBef>
              <a:buClr>
                <a:srgbClr val="FFB91D"/>
              </a:buClr>
              <a:buSzPct val="90000"/>
              <a:buFont typeface="Wingdings" pitchFamily="2" charset="2"/>
              <a:buChar char=""/>
            </a:pPr>
            <a:r>
              <a:rPr lang="en-US" altLang="en-US" sz="2200" b="1" dirty="0">
                <a:latin typeface="Arial" panose="020B0604020202020204" pitchFamily="34" charset="0"/>
                <a:cs typeface="Arial" panose="020B0604020202020204" pitchFamily="34" charset="0"/>
              </a:rPr>
              <a:t>Not free to choose that which did occur to you to choose.</a:t>
            </a:r>
          </a:p>
          <a:p>
            <a:pPr lvl="1" algn="l">
              <a:lnSpc>
                <a:spcPct val="80000"/>
              </a:lnSpc>
              <a:spcBef>
                <a:spcPts val="2000"/>
              </a:spcBef>
              <a:buFont typeface="Times New Roman" panose="02020603050405020304" pitchFamily="18" charset="0"/>
              <a:buChar char="–"/>
            </a:pPr>
            <a:r>
              <a:rPr lang="en-US" altLang="en-US" sz="2200" b="1" dirty="0">
                <a:latin typeface="Arial" panose="020B0604020202020204" pitchFamily="34" charset="0"/>
                <a:cs typeface="Arial" panose="020B0604020202020204" pitchFamily="34" charset="0"/>
              </a:rPr>
              <a:t>You can't choose a city before you think of it, because then you'd have to think of it before you think of it. </a:t>
            </a:r>
          </a:p>
          <a:p>
            <a:pPr algn="l">
              <a:lnSpc>
                <a:spcPct val="80000"/>
              </a:lnSpc>
              <a:spcBef>
                <a:spcPts val="2000"/>
              </a:spcBef>
              <a:buClr>
                <a:srgbClr val="FFB91D"/>
              </a:buClr>
              <a:buSzPct val="90000"/>
              <a:buFont typeface="Wingdings" pitchFamily="2" charset="2"/>
              <a:buChar char=""/>
            </a:pPr>
            <a:r>
              <a:rPr lang="en-US" altLang="en-US" sz="2200" b="1" dirty="0">
                <a:latin typeface="Arial" panose="020B0604020202020204" pitchFamily="34" charset="0"/>
                <a:cs typeface="Arial" panose="020B0604020202020204" pitchFamily="34" charset="0"/>
              </a:rPr>
              <a:t>Subjectively, some cities pop up into consciousness, for reasons you cannot inspect. </a:t>
            </a:r>
          </a:p>
          <a:p>
            <a:pPr algn="l">
              <a:lnSpc>
                <a:spcPct val="80000"/>
              </a:lnSpc>
              <a:spcBef>
                <a:spcPts val="2000"/>
              </a:spcBef>
              <a:buClr>
                <a:srgbClr val="FFB91D"/>
              </a:buClr>
              <a:buSzPct val="90000"/>
              <a:buFont typeface="Wingdings" pitchFamily="2" charset="2"/>
              <a:buChar char=""/>
            </a:pPr>
            <a:r>
              <a:rPr lang="en-US" altLang="en-US" sz="2200" b="1" dirty="0">
                <a:latin typeface="Arial" panose="020B0604020202020204" pitchFamily="34" charset="0"/>
                <a:cs typeface="Arial" panose="020B0604020202020204" pitchFamily="34" charset="0"/>
              </a:rPr>
              <a:t>You choose one for reason unbeknownst to you.</a:t>
            </a:r>
          </a:p>
          <a:p>
            <a:pPr lvl="1" algn="l">
              <a:lnSpc>
                <a:spcPct val="80000"/>
              </a:lnSpc>
              <a:spcBef>
                <a:spcPts val="2000"/>
              </a:spcBef>
              <a:buFont typeface="Times New Roman" panose="02020603050405020304" pitchFamily="18" charset="0"/>
              <a:buChar char="–"/>
            </a:pPr>
            <a:r>
              <a:rPr lang="en-US" altLang="en-US" sz="2200" b="1" dirty="0">
                <a:latin typeface="Arial" panose="020B0604020202020204" pitchFamily="34" charset="0"/>
                <a:cs typeface="Arial" panose="020B0604020202020204" pitchFamily="34" charset="0"/>
              </a:rPr>
              <a:t>Subjectively, it's like some </a:t>
            </a:r>
            <a:r>
              <a:rPr lang="en-US" altLang="en-US" sz="2200" b="1" i="1" dirty="0">
                <a:latin typeface="Arial" panose="020B0604020202020204" pitchFamily="34" charset="0"/>
                <a:cs typeface="Arial" panose="020B0604020202020204" pitchFamily="34" charset="0"/>
              </a:rPr>
              <a:t>other</a:t>
            </a:r>
            <a:r>
              <a:rPr lang="en-US" altLang="en-US" sz="2200" b="1" dirty="0">
                <a:latin typeface="Arial" panose="020B0604020202020204" pitchFamily="34" charset="0"/>
                <a:cs typeface="Arial" panose="020B0604020202020204" pitchFamily="34" charset="0"/>
              </a:rPr>
              <a:t> little person in your head chose it for you “behind a curtain.”</a:t>
            </a:r>
          </a:p>
          <a:p>
            <a:pPr lvl="1" algn="l">
              <a:lnSpc>
                <a:spcPct val="80000"/>
              </a:lnSpc>
              <a:spcBef>
                <a:spcPts val="2000"/>
              </a:spcBef>
              <a:buFont typeface="Times New Roman" panose="02020603050405020304" pitchFamily="18" charset="0"/>
              <a:buChar char="–"/>
            </a:pPr>
            <a:r>
              <a:rPr lang="en-US" altLang="en-US" sz="2200" b="1" dirty="0">
                <a:latin typeface="Arial" panose="020B0604020202020204" pitchFamily="34" charset="0"/>
                <a:cs typeface="Arial" panose="020B0604020202020204" pitchFamily="34" charset="0"/>
              </a:rPr>
              <a:t>Your conscious intentions and deliberations are not why you do what you do. </a:t>
            </a:r>
          </a:p>
        </p:txBody>
      </p:sp>
      <p:sp>
        <p:nvSpPr>
          <p:cNvPr id="37891" name="Text Box 3">
            <a:extLst>
              <a:ext uri="{FF2B5EF4-FFF2-40B4-BE49-F238E27FC236}">
                <a16:creationId xmlns:a16="http://schemas.microsoft.com/office/drawing/2014/main" id="{B89D7B3A-7B8F-5043-BC8C-1DD8F3126FC0}"/>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65A5C097-5DB8-7D4C-B930-D6260BF6C2E1}" type="slidenum">
              <a:rPr lang="en-US" altLang="en-US" sz="1200"/>
              <a:pPr>
                <a:buClrTx/>
                <a:buFontTx/>
                <a:buNone/>
              </a:pPr>
              <a:t>26</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015CAFC4-30DC-934A-B1B5-B9F8604A8DD9}"/>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Reasons for Incompatibilism</a:t>
            </a:r>
          </a:p>
        </p:txBody>
      </p:sp>
      <p:sp>
        <p:nvSpPr>
          <p:cNvPr id="38914" name="Text Box 2">
            <a:extLst>
              <a:ext uri="{FF2B5EF4-FFF2-40B4-BE49-F238E27FC236}">
                <a16:creationId xmlns:a16="http://schemas.microsoft.com/office/drawing/2014/main" id="{23D47901-6BC4-5D4B-9F88-DF64C61F9FF9}"/>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100" b="1">
                <a:latin typeface="Corbel" panose="020B0503020204020204" pitchFamily="34" charset="0"/>
                <a:cs typeface="Arial" panose="020B0604020202020204" pitchFamily="34" charset="0"/>
              </a:rPr>
              <a:t>Subjectively: We are not the conscious author of the ultimate causes of why we choose what we do... </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cs typeface="Arial" panose="020B0604020202020204" pitchFamily="34" charset="0"/>
              </a:rPr>
              <a:t>Objectively: if determinism is true, for any action we do, we could not have done otherwise </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cs typeface="Arial" panose="020B0604020202020204" pitchFamily="34" charset="0"/>
              </a:rPr>
              <a:t>But is determinism what's critical?  </a:t>
            </a:r>
          </a:p>
        </p:txBody>
      </p:sp>
      <p:sp>
        <p:nvSpPr>
          <p:cNvPr id="38915" name="Text Box 3">
            <a:extLst>
              <a:ext uri="{FF2B5EF4-FFF2-40B4-BE49-F238E27FC236}">
                <a16:creationId xmlns:a16="http://schemas.microsoft.com/office/drawing/2014/main" id="{36A24183-9C38-3543-AA86-708AAD874587}"/>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1A32713E-3779-8E42-8BE4-F469AB20E216}" type="slidenum">
              <a:rPr lang="en-US" altLang="en-US" sz="1200"/>
              <a:pPr>
                <a:buClrTx/>
                <a:buFontTx/>
                <a:buNone/>
              </a:pPr>
              <a:t>27</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id="{EB75797E-011E-ED4B-9099-AFC0D20BE4AC}"/>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Is Determinism critical?</a:t>
            </a:r>
          </a:p>
        </p:txBody>
      </p:sp>
      <p:sp>
        <p:nvSpPr>
          <p:cNvPr id="39938" name="Text Box 2">
            <a:extLst>
              <a:ext uri="{FF2B5EF4-FFF2-40B4-BE49-F238E27FC236}">
                <a16:creationId xmlns:a16="http://schemas.microsoft.com/office/drawing/2014/main" id="{10DE439E-7DDA-8942-A975-CA7D5F98D9F2}"/>
              </a:ext>
            </a:extLst>
          </p:cNvPr>
          <p:cNvSpPr txBox="1">
            <a:spLocks noChangeArrowheads="1"/>
          </p:cNvSpPr>
          <p:nvPr/>
        </p:nvSpPr>
        <p:spPr bwMode="auto">
          <a:xfrm>
            <a:off x="457200" y="1736725"/>
            <a:ext cx="4479925"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4963">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SzPct val="90000"/>
              <a:buFontTx/>
              <a:buNone/>
            </a:pPr>
            <a:r>
              <a:rPr lang="en-US" altLang="en-US" sz="2200" b="1">
                <a:latin typeface="Corbel" panose="020B0503020204020204" pitchFamily="34" charset="0"/>
              </a:rPr>
              <a:t>  </a:t>
            </a:r>
          </a:p>
        </p:txBody>
      </p:sp>
      <p:sp>
        <p:nvSpPr>
          <p:cNvPr id="39939" name="Text Box 3">
            <a:extLst>
              <a:ext uri="{FF2B5EF4-FFF2-40B4-BE49-F238E27FC236}">
                <a16:creationId xmlns:a16="http://schemas.microsoft.com/office/drawing/2014/main" id="{31F3C4AB-22C9-3A4D-9CAD-DD3CE9DEE1B2}"/>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29C16BE7-F5CE-5C4B-9962-FC1E208568AF}" type="slidenum">
              <a:rPr lang="en-US" altLang="en-US" sz="1200"/>
              <a:pPr>
                <a:buClrTx/>
                <a:buFontTx/>
                <a:buNone/>
              </a:pPr>
              <a:t>28</a:t>
            </a:fld>
            <a:endParaRPr lang="en-US" altLang="en-US" sz="1200"/>
          </a:p>
        </p:txBody>
      </p:sp>
      <p:pic>
        <p:nvPicPr>
          <p:cNvPr id="39940" name="Picture 4">
            <a:extLst>
              <a:ext uri="{FF2B5EF4-FFF2-40B4-BE49-F238E27FC236}">
                <a16:creationId xmlns:a16="http://schemas.microsoft.com/office/drawing/2014/main" id="{540D0ED0-B0BB-254A-BA53-02CEDA374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2103438"/>
            <a:ext cx="5668963" cy="3565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3F111B14-B6C5-884B-914D-E351A8032665}"/>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Random choice isn't free</a:t>
            </a:r>
          </a:p>
        </p:txBody>
      </p:sp>
      <p:sp>
        <p:nvSpPr>
          <p:cNvPr id="40962" name="Text Box 2">
            <a:extLst>
              <a:ext uri="{FF2B5EF4-FFF2-40B4-BE49-F238E27FC236}">
                <a16:creationId xmlns:a16="http://schemas.microsoft.com/office/drawing/2014/main" id="{31BB0235-01B3-B249-ADCE-32BB6D79914F}"/>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100" b="1" dirty="0">
                <a:latin typeface="Arial" panose="020B0604020202020204" pitchFamily="34" charset="0"/>
                <a:cs typeface="Arial" panose="020B0604020202020204" pitchFamily="34" charset="0"/>
              </a:rPr>
              <a:t>Determinism may actually be </a:t>
            </a:r>
            <a:r>
              <a:rPr lang="en-US" altLang="en-US" sz="2100" b="1" i="1" u="sng" dirty="0">
                <a:latin typeface="Arial" panose="020B0604020202020204" pitchFamily="34" charset="0"/>
                <a:cs typeface="Arial" panose="020B0604020202020204" pitchFamily="34" charset="0"/>
              </a:rPr>
              <a:t>requires</a:t>
            </a:r>
            <a:r>
              <a:rPr lang="en-US" altLang="en-US" sz="2100" b="1" dirty="0">
                <a:latin typeface="Arial" panose="020B0604020202020204" pitchFamily="34" charset="0"/>
                <a:cs typeface="Arial" panose="020B0604020202020204" pitchFamily="34" charset="0"/>
              </a:rPr>
              <a:t> for free choice. </a:t>
            </a:r>
          </a:p>
          <a:p>
            <a:pPr algn="l">
              <a:lnSpc>
                <a:spcPct val="80000"/>
              </a:lnSpc>
              <a:spcBef>
                <a:spcPts val="2000"/>
              </a:spcBef>
              <a:buClr>
                <a:srgbClr val="FFB91D"/>
              </a:buClr>
              <a:buSzPct val="90000"/>
              <a:buFont typeface="Wingdings" pitchFamily="2" charset="2"/>
              <a:buChar char=""/>
            </a:pPr>
            <a:r>
              <a:rPr lang="en-US" altLang="en-US" sz="2200" b="1" dirty="0">
                <a:latin typeface="Arial" panose="020B0604020202020204" pitchFamily="34" charset="0"/>
                <a:cs typeface="Arial" panose="020B0604020202020204" pitchFamily="34" charset="0"/>
              </a:rPr>
              <a:t>Random choice isn't “up to me,” not a function of my desires.</a:t>
            </a:r>
            <a:endParaRPr lang="en-US" altLang="en-US" sz="2200" b="1" dirty="0">
              <a:latin typeface="Corbel" panose="020B0503020204020204" pitchFamily="34" charset="0"/>
              <a:cs typeface="Arial" panose="020B0604020202020204" pitchFamily="34" charset="0"/>
            </a:endParaRPr>
          </a:p>
        </p:txBody>
      </p:sp>
      <p:sp>
        <p:nvSpPr>
          <p:cNvPr id="40963" name="Text Box 3">
            <a:extLst>
              <a:ext uri="{FF2B5EF4-FFF2-40B4-BE49-F238E27FC236}">
                <a16:creationId xmlns:a16="http://schemas.microsoft.com/office/drawing/2014/main" id="{91DB1526-CD5E-2240-92D3-211626C6770A}"/>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73232C57-5177-D543-ABCF-A27A618AE765}" type="slidenum">
              <a:rPr lang="en-US" altLang="en-US" sz="1200"/>
              <a:pPr>
                <a:buClrTx/>
                <a:buFontTx/>
                <a:buNone/>
              </a:pPr>
              <a:t>29</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C14C5413-A781-504D-B46F-3C1742902C3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endParaRPr lang="en-US" altLang="en-US" sz="4800" b="1" dirty="0">
              <a:effectLst>
                <a:outerShdw blurRad="38100" dist="38100" dir="2700000" algn="tl">
                  <a:srgbClr val="C0C0C0"/>
                </a:outerShdw>
              </a:effectLst>
              <a:latin typeface="Corbel" panose="020B0503020204020204" pitchFamily="34" charset="0"/>
            </a:endParaRPr>
          </a:p>
        </p:txBody>
      </p:sp>
      <p:sp>
        <p:nvSpPr>
          <p:cNvPr id="41986" name="Text Box 2">
            <a:extLst>
              <a:ext uri="{FF2B5EF4-FFF2-40B4-BE49-F238E27FC236}">
                <a16:creationId xmlns:a16="http://schemas.microsoft.com/office/drawing/2014/main" id="{4ACDD523-8430-F743-95AC-E35AD0E96B55}"/>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9pPr>
          </a:lstStyle>
          <a:p>
            <a:pPr marL="457200" lvl="1" indent="0" algn="l">
              <a:lnSpc>
                <a:spcPct val="80000"/>
              </a:lnSpc>
              <a:spcBef>
                <a:spcPts val="2000"/>
              </a:spcBef>
            </a:pPr>
            <a:r>
              <a:rPr lang="en-US" altLang="en-US" sz="2200" b="1" dirty="0">
                <a:latin typeface="Corbel" panose="020B0503020204020204" pitchFamily="34" charset="0"/>
              </a:rPr>
              <a:t>				    We were promised flying cars….</a:t>
            </a:r>
          </a:p>
          <a:p>
            <a:pPr marL="457200" lvl="1" indent="0" algn="l">
              <a:lnSpc>
                <a:spcPct val="80000"/>
              </a:lnSpc>
              <a:spcBef>
                <a:spcPts val="2000"/>
              </a:spcBef>
            </a:pPr>
            <a:r>
              <a:rPr lang="en-US" altLang="en-US" sz="2200" b="1" dirty="0">
                <a:latin typeface="Corbel" panose="020B0503020204020204" pitchFamily="34" charset="0"/>
              </a:rPr>
              <a:t>“We still don’t have them! When are we getting them?!” </a:t>
            </a:r>
          </a:p>
          <a:p>
            <a:pPr marL="457200" lvl="1" indent="0" algn="l">
              <a:lnSpc>
                <a:spcPct val="80000"/>
              </a:lnSpc>
              <a:spcBef>
                <a:spcPts val="2000"/>
              </a:spcBef>
            </a:pPr>
            <a:r>
              <a:rPr lang="en-US" altLang="en-US" sz="2200" b="1" dirty="0">
                <a:latin typeface="Corbel" panose="020B0503020204020204" pitchFamily="34" charset="0"/>
              </a:rPr>
              <a:t>“Well, we </a:t>
            </a:r>
            <a:r>
              <a:rPr lang="en-US" altLang="en-US" sz="2200" b="1" dirty="0" err="1">
                <a:latin typeface="Corbel" panose="020B0503020204020204" pitchFamily="34" charset="0"/>
              </a:rPr>
              <a:t>kinda</a:t>
            </a:r>
            <a:r>
              <a:rPr lang="en-US" altLang="en-US" sz="2200" b="1" dirty="0">
                <a:latin typeface="Corbel" panose="020B0503020204020204" pitchFamily="34" charset="0"/>
              </a:rPr>
              <a:t> do. Helicopters!” </a:t>
            </a:r>
          </a:p>
          <a:p>
            <a:pPr marL="457200" lvl="1" indent="0" algn="l">
              <a:lnSpc>
                <a:spcPct val="80000"/>
              </a:lnSpc>
              <a:spcBef>
                <a:spcPts val="2000"/>
              </a:spcBef>
            </a:pPr>
            <a:r>
              <a:rPr lang="en-US" altLang="en-US" sz="2200" b="1" dirty="0">
                <a:latin typeface="Corbel" panose="020B0503020204020204" pitchFamily="34" charset="0"/>
              </a:rPr>
              <a:t>I think free will is like this.</a:t>
            </a:r>
          </a:p>
          <a:p>
            <a:pPr marL="457200" lvl="1" indent="0" algn="l">
              <a:lnSpc>
                <a:spcPct val="80000"/>
              </a:lnSpc>
              <a:spcBef>
                <a:spcPts val="2000"/>
              </a:spcBef>
            </a:pPr>
            <a:r>
              <a:rPr lang="en-US" altLang="en-US" sz="2200" b="1" dirty="0">
                <a:latin typeface="Corbel" panose="020B0503020204020204" pitchFamily="34" charset="0"/>
              </a:rPr>
              <a:t>	There’s a sense of free will that most people have in mind, and no, we don’t have that. </a:t>
            </a:r>
          </a:p>
          <a:p>
            <a:pPr marL="457200" lvl="1" indent="0" algn="l">
              <a:lnSpc>
                <a:spcPct val="80000"/>
              </a:lnSpc>
              <a:spcBef>
                <a:spcPts val="2000"/>
              </a:spcBef>
            </a:pPr>
            <a:r>
              <a:rPr lang="en-US" altLang="en-US" sz="2200" b="1" dirty="0">
                <a:latin typeface="Corbel" panose="020B0503020204020204" pitchFamily="34" charset="0"/>
              </a:rPr>
              <a:t>There another less obvious sense of free will, and we actually have that.  </a:t>
            </a:r>
          </a:p>
        </p:txBody>
      </p:sp>
      <p:sp>
        <p:nvSpPr>
          <p:cNvPr id="41987" name="Text Box 3">
            <a:extLst>
              <a:ext uri="{FF2B5EF4-FFF2-40B4-BE49-F238E27FC236}">
                <a16:creationId xmlns:a16="http://schemas.microsoft.com/office/drawing/2014/main" id="{77921B81-239B-D346-9662-E59985FC2A15}"/>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23B51686-6C5A-E74E-930E-438C7EA545C8}" type="slidenum">
              <a:rPr lang="en-US" altLang="en-US" sz="1200"/>
              <a:pPr>
                <a:buClrTx/>
                <a:buFontTx/>
                <a:buNone/>
              </a:pPr>
              <a:t>3</a:t>
            </a:fld>
            <a:endParaRPr lang="en-US" altLang="en-US" sz="1200"/>
          </a:p>
        </p:txBody>
      </p:sp>
    </p:spTree>
    <p:extLst>
      <p:ext uri="{BB962C8B-B14F-4D97-AF65-F5344CB8AC3E}">
        <p14:creationId xmlns:p14="http://schemas.microsoft.com/office/powerpoint/2010/main" val="1318522787"/>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C14C5413-A781-504D-B46F-3C1742902C3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dirty="0">
                <a:effectLst>
                  <a:outerShdw blurRad="38100" dist="38100" dir="2700000" algn="tl">
                    <a:srgbClr val="C0C0C0"/>
                  </a:outerShdw>
                </a:effectLst>
                <a:latin typeface="Corbel" panose="020B0503020204020204" pitchFamily="34" charset="0"/>
              </a:rPr>
              <a:t>Maybe Dualism will work</a:t>
            </a:r>
          </a:p>
        </p:txBody>
      </p:sp>
      <p:sp>
        <p:nvSpPr>
          <p:cNvPr id="41986" name="Text Box 2">
            <a:extLst>
              <a:ext uri="{FF2B5EF4-FFF2-40B4-BE49-F238E27FC236}">
                <a16:creationId xmlns:a16="http://schemas.microsoft.com/office/drawing/2014/main" id="{4ACDD523-8430-F743-95AC-E35AD0E96B55}"/>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9pPr>
          </a:lstStyle>
          <a:p>
            <a:pPr marL="457200" lvl="1" indent="0" algn="l">
              <a:lnSpc>
                <a:spcPct val="80000"/>
              </a:lnSpc>
              <a:spcBef>
                <a:spcPts val="2000"/>
              </a:spcBef>
            </a:pPr>
            <a:r>
              <a:rPr lang="en-US" altLang="en-US" sz="2200" b="1" dirty="0">
                <a:latin typeface="Corbel" panose="020B0503020204020204" pitchFamily="34" charset="0"/>
              </a:rPr>
              <a:t>All this seems worrisome if I’m a machine of sorts. But what about dualism?</a:t>
            </a:r>
          </a:p>
        </p:txBody>
      </p:sp>
      <p:sp>
        <p:nvSpPr>
          <p:cNvPr id="41987" name="Text Box 3">
            <a:extLst>
              <a:ext uri="{FF2B5EF4-FFF2-40B4-BE49-F238E27FC236}">
                <a16:creationId xmlns:a16="http://schemas.microsoft.com/office/drawing/2014/main" id="{77921B81-239B-D346-9662-E59985FC2A15}"/>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23B51686-6C5A-E74E-930E-438C7EA545C8}" type="slidenum">
              <a:rPr lang="en-US" altLang="en-US" sz="1200"/>
              <a:pPr>
                <a:buClrTx/>
                <a:buFontTx/>
                <a:buNone/>
              </a:pPr>
              <a:t>30</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C14C5413-A781-504D-B46F-3C1742902C3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dirty="0">
                <a:effectLst>
                  <a:outerShdw blurRad="38100" dist="38100" dir="2700000" algn="tl">
                    <a:srgbClr val="C0C0C0"/>
                  </a:outerShdw>
                </a:effectLst>
                <a:latin typeface="Corbel" panose="020B0503020204020204" pitchFamily="34" charset="0"/>
              </a:rPr>
              <a:t>Dualism doesn’t help!</a:t>
            </a:r>
          </a:p>
        </p:txBody>
      </p:sp>
      <p:sp>
        <p:nvSpPr>
          <p:cNvPr id="41986" name="Text Box 2">
            <a:extLst>
              <a:ext uri="{FF2B5EF4-FFF2-40B4-BE49-F238E27FC236}">
                <a16:creationId xmlns:a16="http://schemas.microsoft.com/office/drawing/2014/main" id="{4ACDD523-8430-F743-95AC-E35AD0E96B55}"/>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9pPr>
          </a:lstStyle>
          <a:p>
            <a:pPr marL="800100" lvl="1" indent="-342900" algn="l">
              <a:lnSpc>
                <a:spcPct val="80000"/>
              </a:lnSpc>
              <a:spcBef>
                <a:spcPts val="2000"/>
              </a:spcBef>
              <a:buFontTx/>
              <a:buChar char="-"/>
            </a:pPr>
            <a:r>
              <a:rPr lang="en-US" altLang="en-US" sz="2200" b="1" dirty="0">
                <a:latin typeface="Corbel" panose="020B0503020204020204" pitchFamily="34" charset="0"/>
              </a:rPr>
              <a:t>First-person subjective experience: But we still have the subjective problem: I still think and act for reasons unknown to me. </a:t>
            </a:r>
          </a:p>
          <a:p>
            <a:pPr marL="800100" lvl="1" indent="-342900" algn="l">
              <a:lnSpc>
                <a:spcPct val="80000"/>
              </a:lnSpc>
              <a:spcBef>
                <a:spcPts val="2000"/>
              </a:spcBef>
              <a:buFontTx/>
              <a:buChar char="-"/>
            </a:pPr>
            <a:r>
              <a:rPr lang="en-US" altLang="en-US" sz="2200" b="1" dirty="0">
                <a:latin typeface="Corbel" panose="020B0503020204020204" pitchFamily="34" charset="0"/>
              </a:rPr>
              <a:t>Third-person objective perspective: my dualistic soul-mind either works deterministic or not. </a:t>
            </a:r>
          </a:p>
          <a:p>
            <a:pPr marL="1206500" lvl="2" indent="-342900" algn="l">
              <a:lnSpc>
                <a:spcPct val="80000"/>
              </a:lnSpc>
              <a:spcBef>
                <a:spcPts val="2000"/>
              </a:spcBef>
              <a:buFontTx/>
              <a:buChar char="-"/>
            </a:pPr>
            <a:r>
              <a:rPr lang="en-US" altLang="en-US" sz="2200" b="1" dirty="0">
                <a:latin typeface="Corbel" panose="020B0503020204020204" pitchFamily="34" charset="0"/>
              </a:rPr>
              <a:t>If deterministic, still have the ‘threat’ of determinism</a:t>
            </a:r>
          </a:p>
          <a:p>
            <a:pPr marL="1206500" lvl="2" indent="-342900" algn="l">
              <a:lnSpc>
                <a:spcPct val="80000"/>
              </a:lnSpc>
              <a:spcBef>
                <a:spcPts val="2000"/>
              </a:spcBef>
              <a:buFontTx/>
              <a:buChar char="-"/>
            </a:pPr>
            <a:r>
              <a:rPr lang="en-US" altLang="en-US" sz="2200" b="1" dirty="0">
                <a:latin typeface="Corbel" panose="020B0503020204020204" pitchFamily="34" charset="0"/>
              </a:rPr>
              <a:t>If my soul thinks and chooses randomly, my thoughts and choices are less ‘up to me.’</a:t>
            </a:r>
          </a:p>
        </p:txBody>
      </p:sp>
      <p:sp>
        <p:nvSpPr>
          <p:cNvPr id="41987" name="Text Box 3">
            <a:extLst>
              <a:ext uri="{FF2B5EF4-FFF2-40B4-BE49-F238E27FC236}">
                <a16:creationId xmlns:a16="http://schemas.microsoft.com/office/drawing/2014/main" id="{77921B81-239B-D346-9662-E59985FC2A15}"/>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23B51686-6C5A-E74E-930E-438C7EA545C8}" type="slidenum">
              <a:rPr lang="en-US" altLang="en-US" sz="1200"/>
              <a:pPr>
                <a:buClrTx/>
                <a:buFontTx/>
                <a:buNone/>
              </a:pPr>
              <a:t>31</a:t>
            </a:fld>
            <a:endParaRPr lang="en-US" altLang="en-US" sz="1200"/>
          </a:p>
        </p:txBody>
      </p:sp>
    </p:spTree>
    <p:extLst>
      <p:ext uri="{BB962C8B-B14F-4D97-AF65-F5344CB8AC3E}">
        <p14:creationId xmlns:p14="http://schemas.microsoft.com/office/powerpoint/2010/main" val="1765240687"/>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C14C5413-A781-504D-B46F-3C1742902C3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endParaRPr lang="en-US" altLang="en-US" sz="4800" b="1" dirty="0">
              <a:effectLst>
                <a:outerShdw blurRad="38100" dist="38100" dir="2700000" algn="tl">
                  <a:srgbClr val="C0C0C0"/>
                </a:outerShdw>
              </a:effectLst>
              <a:latin typeface="Corbel" panose="020B0503020204020204" pitchFamily="34" charset="0"/>
            </a:endParaRPr>
          </a:p>
        </p:txBody>
      </p:sp>
      <p:sp>
        <p:nvSpPr>
          <p:cNvPr id="41986" name="Text Box 2">
            <a:extLst>
              <a:ext uri="{FF2B5EF4-FFF2-40B4-BE49-F238E27FC236}">
                <a16:creationId xmlns:a16="http://schemas.microsoft.com/office/drawing/2014/main" id="{4ACDD523-8430-F743-95AC-E35AD0E96B55}"/>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9pPr>
          </a:lstStyle>
          <a:p>
            <a:pPr marL="800100" lvl="1" indent="-342900" algn="l">
              <a:lnSpc>
                <a:spcPct val="80000"/>
              </a:lnSpc>
              <a:spcBef>
                <a:spcPts val="2000"/>
              </a:spcBef>
              <a:buFontTx/>
              <a:buChar char="-"/>
            </a:pPr>
            <a:endParaRPr lang="en-US" altLang="en-US" sz="2200" b="1" dirty="0">
              <a:latin typeface="Corbel" panose="020B0503020204020204" pitchFamily="34" charset="0"/>
            </a:endParaRPr>
          </a:p>
        </p:txBody>
      </p:sp>
      <p:sp>
        <p:nvSpPr>
          <p:cNvPr id="41987" name="Text Box 3">
            <a:extLst>
              <a:ext uri="{FF2B5EF4-FFF2-40B4-BE49-F238E27FC236}">
                <a16:creationId xmlns:a16="http://schemas.microsoft.com/office/drawing/2014/main" id="{77921B81-239B-D346-9662-E59985FC2A15}"/>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23B51686-6C5A-E74E-930E-438C7EA545C8}" type="slidenum">
              <a:rPr lang="en-US" altLang="en-US" sz="1200"/>
              <a:pPr>
                <a:buClrTx/>
                <a:buFontTx/>
                <a:buNone/>
              </a:pPr>
              <a:t>32</a:t>
            </a:fld>
            <a:endParaRPr lang="en-US" altLang="en-US" sz="1200"/>
          </a:p>
        </p:txBody>
      </p:sp>
    </p:spTree>
    <p:extLst>
      <p:ext uri="{BB962C8B-B14F-4D97-AF65-F5344CB8AC3E}">
        <p14:creationId xmlns:p14="http://schemas.microsoft.com/office/powerpoint/2010/main" val="3416856009"/>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C14C5413-A781-504D-B46F-3C1742902C3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The CHDO argument!</a:t>
            </a:r>
          </a:p>
        </p:txBody>
      </p:sp>
      <p:sp>
        <p:nvSpPr>
          <p:cNvPr id="41986" name="Text Box 2">
            <a:extLst>
              <a:ext uri="{FF2B5EF4-FFF2-40B4-BE49-F238E27FC236}">
                <a16:creationId xmlns:a16="http://schemas.microsoft.com/office/drawing/2014/main" id="{4ACDD523-8430-F743-95AC-E35AD0E96B55}"/>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9pPr>
          </a:lstStyle>
          <a:p>
            <a:pPr lvl="1" algn="l">
              <a:lnSpc>
                <a:spcPct val="80000"/>
              </a:lnSpc>
              <a:spcBef>
                <a:spcPts val="2000"/>
              </a:spcBef>
              <a:buFont typeface="Times New Roman" panose="02020603050405020304" pitchFamily="18" charset="0"/>
              <a:buChar char="–"/>
            </a:pPr>
            <a:r>
              <a:rPr lang="en-US" altLang="en-US" sz="2200" b="1">
                <a:latin typeface="Corbel" panose="020B0503020204020204" pitchFamily="34" charset="0"/>
              </a:rPr>
              <a:t>Wh</a:t>
            </a:r>
            <a:r>
              <a:rPr lang="en-US" altLang="en-US" b="1">
                <a:latin typeface="Corbel" panose="020B0503020204020204" pitchFamily="34" charset="0"/>
              </a:rPr>
              <a:t>atever freedom is, I can only have it if for any free action “I could have done otherwise."</a:t>
            </a:r>
          </a:p>
          <a:p>
            <a:pPr algn="l">
              <a:buClrTx/>
              <a:buFontTx/>
              <a:buNone/>
            </a:pPr>
            <a:endParaRPr lang="en-US" altLang="en-US" sz="2200" b="1">
              <a:latin typeface="Corbel" panose="020B0503020204020204" pitchFamily="34" charset="0"/>
            </a:endParaRPr>
          </a:p>
          <a:p>
            <a:pPr algn="l">
              <a:buClrTx/>
              <a:buFontTx/>
              <a:buNone/>
            </a:pPr>
            <a:r>
              <a:rPr lang="en-US" altLang="en-US" sz="2200" b="1">
                <a:latin typeface="Corbel" panose="020B0503020204020204" pitchFamily="34" charset="0"/>
              </a:rPr>
              <a:t>Possible problem for the compatibilist: </a:t>
            </a:r>
          </a:p>
          <a:p>
            <a:pPr algn="l">
              <a:buClrTx/>
              <a:buFontTx/>
              <a:buNone/>
            </a:pPr>
            <a:r>
              <a:rPr lang="en-US" altLang="en-US" sz="2000" b="1">
                <a:latin typeface="Corbel" panose="020B0503020204020204" pitchFamily="34" charset="0"/>
              </a:rPr>
              <a:t>	Freedom requires that ”I CHDO”</a:t>
            </a:r>
          </a:p>
          <a:p>
            <a:pPr algn="l">
              <a:buClrTx/>
              <a:buFontTx/>
              <a:buNone/>
            </a:pPr>
            <a:r>
              <a:rPr lang="en-US" altLang="en-US" sz="2000" b="1">
                <a:latin typeface="Corbel" panose="020B0503020204020204" pitchFamily="34" charset="0"/>
              </a:rPr>
              <a:t>	But Determinism seems to rule this out</a:t>
            </a:r>
          </a:p>
          <a:p>
            <a:pPr algn="l">
              <a:buClrTx/>
              <a:buFontTx/>
              <a:buNone/>
            </a:pPr>
            <a:r>
              <a:rPr lang="en-US" altLang="en-US" sz="2200" b="1">
                <a:latin typeface="Corbel" panose="020B0503020204020204" pitchFamily="34" charset="0"/>
              </a:rPr>
              <a:t>So, the question: Is “CHDO” </a:t>
            </a:r>
            <a:r>
              <a:rPr lang="en-US" altLang="en-US" sz="2200" b="1" u="sng">
                <a:latin typeface="Corbel" panose="020B0503020204020204" pitchFamily="34" charset="0"/>
              </a:rPr>
              <a:t>both</a:t>
            </a:r>
            <a:r>
              <a:rPr lang="en-US" altLang="en-US" sz="2200" b="1">
                <a:latin typeface="Corbel" panose="020B0503020204020204" pitchFamily="34" charset="0"/>
              </a:rPr>
              <a:t> </a:t>
            </a:r>
          </a:p>
          <a:p>
            <a:pPr algn="l">
              <a:buClrTx/>
              <a:buFontTx/>
              <a:buNone/>
            </a:pPr>
            <a:r>
              <a:rPr lang="en-US" altLang="en-US" sz="2000" b="1">
                <a:latin typeface="Corbel" panose="020B0503020204020204" pitchFamily="34" charset="0"/>
              </a:rPr>
              <a:t>(a) required by freedom, and </a:t>
            </a:r>
          </a:p>
          <a:p>
            <a:pPr algn="l">
              <a:buClrTx/>
              <a:buFontTx/>
              <a:buNone/>
            </a:pPr>
            <a:r>
              <a:rPr lang="en-US" altLang="en-US" sz="2000" b="1">
                <a:latin typeface="Corbel" panose="020B0503020204020204" pitchFamily="34" charset="0"/>
              </a:rPr>
              <a:t>(b) ruled out by Det’ism?</a:t>
            </a:r>
          </a:p>
          <a:p>
            <a:pPr algn="l">
              <a:buClrTx/>
              <a:buFontTx/>
              <a:buNone/>
            </a:pPr>
            <a:endParaRPr lang="en-US" altLang="en-US" b="1">
              <a:latin typeface="Corbel" panose="020B0503020204020204" pitchFamily="34" charset="0"/>
            </a:endParaRPr>
          </a:p>
          <a:p>
            <a:pPr algn="l">
              <a:buClrTx/>
              <a:buFontTx/>
              <a:buNone/>
            </a:pPr>
            <a:r>
              <a:rPr lang="en-US" altLang="en-US" b="1">
                <a:latin typeface="Corbel" panose="020B0503020204020204" pitchFamily="34" charset="0"/>
              </a:rPr>
              <a:t>CHDO seems important for responsibility?</a:t>
            </a:r>
          </a:p>
          <a:p>
            <a:pPr algn="l">
              <a:buClrTx/>
              <a:buFontTx/>
              <a:buNone/>
            </a:pPr>
            <a:r>
              <a:rPr lang="en-US" altLang="en-US" sz="2200" b="1">
                <a:latin typeface="Corbel" panose="020B0503020204020204" pitchFamily="34" charset="0"/>
              </a:rPr>
              <a:t>Idea: if for some action I could not have acted differently, I am (less) responsible for my action  </a:t>
            </a:r>
          </a:p>
        </p:txBody>
      </p:sp>
      <p:sp>
        <p:nvSpPr>
          <p:cNvPr id="41987" name="Text Box 3">
            <a:extLst>
              <a:ext uri="{FF2B5EF4-FFF2-40B4-BE49-F238E27FC236}">
                <a16:creationId xmlns:a16="http://schemas.microsoft.com/office/drawing/2014/main" id="{77921B81-239B-D346-9662-E59985FC2A15}"/>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23B51686-6C5A-E74E-930E-438C7EA545C8}" type="slidenum">
              <a:rPr lang="en-US" altLang="en-US" sz="1200"/>
              <a:pPr>
                <a:buClrTx/>
                <a:buFontTx/>
                <a:buNone/>
              </a:pPr>
              <a:t>33</a:t>
            </a:fld>
            <a:endParaRPr lang="en-US" altLang="en-US" sz="1200"/>
          </a:p>
        </p:txBody>
      </p:sp>
    </p:spTree>
    <p:extLst>
      <p:ext uri="{BB962C8B-B14F-4D97-AF65-F5344CB8AC3E}">
        <p14:creationId xmlns:p14="http://schemas.microsoft.com/office/powerpoint/2010/main" val="426144928"/>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F0FD5848-E595-0441-9903-416A277A735E}"/>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Two senses</a:t>
            </a:r>
          </a:p>
        </p:txBody>
      </p:sp>
      <p:sp>
        <p:nvSpPr>
          <p:cNvPr id="43010" name="Text Box 2">
            <a:extLst>
              <a:ext uri="{FF2B5EF4-FFF2-40B4-BE49-F238E27FC236}">
                <a16:creationId xmlns:a16="http://schemas.microsoft.com/office/drawing/2014/main" id="{36AC583F-8CC4-E145-AD31-1F7675F01D2A}"/>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9pPr>
          </a:lstStyle>
          <a:p>
            <a:pPr lvl="1" algn="l">
              <a:lnSpc>
                <a:spcPct val="80000"/>
              </a:lnSpc>
              <a:spcBef>
                <a:spcPts val="2000"/>
              </a:spcBef>
              <a:buFont typeface="Times New Roman" panose="02020603050405020304" pitchFamily="18" charset="0"/>
              <a:buChar char="–"/>
            </a:pPr>
            <a:r>
              <a:rPr lang="en-US" altLang="en-US" sz="2200" b="1">
                <a:latin typeface="Corbel" panose="020B0503020204020204" pitchFamily="34" charset="0"/>
              </a:rPr>
              <a:t>Two senses of “CHDO”: I CHDO...</a:t>
            </a:r>
          </a:p>
          <a:p>
            <a:pPr algn="l">
              <a:buClrTx/>
              <a:buFontTx/>
              <a:buNone/>
            </a:pPr>
            <a:endParaRPr lang="en-US" altLang="en-US" sz="2200" b="1">
              <a:latin typeface="Corbel" panose="020B0503020204020204" pitchFamily="34" charset="0"/>
            </a:endParaRPr>
          </a:p>
          <a:p>
            <a:pPr algn="l">
              <a:buClrTx/>
              <a:buFontTx/>
              <a:buNone/>
            </a:pPr>
            <a:r>
              <a:rPr lang="en-US" altLang="en-US" sz="2200" b="1">
                <a:latin typeface="Corbel" panose="020B0503020204020204" pitchFamily="34" charset="0"/>
              </a:rPr>
              <a:t>1. </a:t>
            </a:r>
            <a:r>
              <a:rPr lang="en-US" altLang="en-US" sz="2200" b="1" i="1">
                <a:latin typeface="Corbel" panose="020B0503020204020204" pitchFamily="34" charset="0"/>
              </a:rPr>
              <a:t>Even if </a:t>
            </a:r>
            <a:r>
              <a:rPr lang="en-US" altLang="en-US" sz="2200" b="1" i="1" u="sng">
                <a:latin typeface="Corbel" panose="020B0503020204020204" pitchFamily="34" charset="0"/>
              </a:rPr>
              <a:t>everything</a:t>
            </a:r>
            <a:r>
              <a:rPr lang="en-US" altLang="en-US" sz="2200" b="1" i="1">
                <a:latin typeface="Corbel" panose="020B0503020204020204" pitchFamily="34" charset="0"/>
              </a:rPr>
              <a:t> had been exactly the same</a:t>
            </a:r>
          </a:p>
          <a:p>
            <a:pPr algn="l">
              <a:buClrTx/>
              <a:buFontTx/>
              <a:buNone/>
            </a:pPr>
            <a:endParaRPr lang="en-US" altLang="en-US" sz="2000" b="1">
              <a:latin typeface="Corbel" panose="020B0503020204020204" pitchFamily="34" charset="0"/>
            </a:endParaRPr>
          </a:p>
          <a:p>
            <a:pPr algn="l">
              <a:buClrTx/>
              <a:buFontTx/>
              <a:buNone/>
            </a:pPr>
            <a:r>
              <a:rPr lang="en-US" altLang="en-US" sz="2000" b="1">
                <a:latin typeface="Corbel" panose="020B0503020204020204" pitchFamily="34" charset="0"/>
              </a:rPr>
              <a:t>That is, I CHDO even w/exactly the same beliefs, desires, character, motivations, brain states, etc.</a:t>
            </a:r>
          </a:p>
          <a:p>
            <a:pPr algn="l">
              <a:buClrTx/>
              <a:buFontTx/>
              <a:buNone/>
            </a:pPr>
            <a:endParaRPr lang="en-US" altLang="en-US" sz="2000" b="1">
              <a:latin typeface="Corbel" panose="020B0503020204020204" pitchFamily="34" charset="0"/>
            </a:endParaRPr>
          </a:p>
          <a:p>
            <a:pPr algn="l">
              <a:buClrTx/>
              <a:buFontTx/>
              <a:buNone/>
            </a:pPr>
            <a:r>
              <a:rPr lang="en-US" altLang="en-US" sz="2000" b="1">
                <a:latin typeface="Corbel" panose="020B0503020204020204" pitchFamily="34" charset="0"/>
              </a:rPr>
              <a:t>Det’ism clearly rules out #1</a:t>
            </a:r>
          </a:p>
          <a:p>
            <a:pPr algn="l">
              <a:buClrTx/>
              <a:buFontTx/>
              <a:buNone/>
            </a:pPr>
            <a:endParaRPr lang="en-US" altLang="en-US" sz="2000" b="1">
              <a:latin typeface="Corbel" panose="020B0503020204020204" pitchFamily="34" charset="0"/>
            </a:endParaRPr>
          </a:p>
          <a:p>
            <a:pPr algn="l">
              <a:buClrTx/>
              <a:buFontTx/>
              <a:buNone/>
            </a:pPr>
            <a:endParaRPr lang="en-US" altLang="en-US" sz="2000" b="1">
              <a:latin typeface="Corbel" panose="020B0503020204020204" pitchFamily="34" charset="0"/>
            </a:endParaRPr>
          </a:p>
          <a:p>
            <a:pPr algn="l">
              <a:buClrTx/>
              <a:buFontTx/>
              <a:buNone/>
            </a:pPr>
            <a:r>
              <a:rPr lang="en-US" altLang="en-US" sz="2200" b="1">
                <a:latin typeface="Corbel" panose="020B0503020204020204" pitchFamily="34" charset="0"/>
              </a:rPr>
              <a:t>  </a:t>
            </a:r>
          </a:p>
        </p:txBody>
      </p:sp>
      <p:sp>
        <p:nvSpPr>
          <p:cNvPr id="43011" name="Text Box 3">
            <a:extLst>
              <a:ext uri="{FF2B5EF4-FFF2-40B4-BE49-F238E27FC236}">
                <a16:creationId xmlns:a16="http://schemas.microsoft.com/office/drawing/2014/main" id="{823C5A66-0B2B-5F40-B4AC-68FFD1B76648}"/>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3F1D21F8-3631-1A49-B36D-E8279F529636}" type="slidenum">
              <a:rPr lang="en-US" altLang="en-US" sz="1200"/>
              <a:pPr>
                <a:buClrTx/>
                <a:buFontTx/>
                <a:buNone/>
              </a:pPr>
              <a:t>34</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2221DDC9-858F-034E-BEE4-399478F11D9C}"/>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Second sense</a:t>
            </a:r>
          </a:p>
        </p:txBody>
      </p:sp>
      <p:sp>
        <p:nvSpPr>
          <p:cNvPr id="44034" name="Text Box 2">
            <a:extLst>
              <a:ext uri="{FF2B5EF4-FFF2-40B4-BE49-F238E27FC236}">
                <a16:creationId xmlns:a16="http://schemas.microsoft.com/office/drawing/2014/main" id="{96AD4EB9-646E-1143-B6EB-8681F8A5AE99}"/>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sz="2400">
                <a:solidFill>
                  <a:srgbClr val="FFFFFF"/>
                </a:solidFill>
                <a:latin typeface="Swis721 Cn BT" charset="0"/>
                <a:ea typeface="ＭＳ Ｐゴシック" panose="020B0600070205080204" pitchFamily="34" charset="-128"/>
              </a:defRPr>
            </a:lvl9pPr>
          </a:lstStyle>
          <a:p>
            <a:pPr lvl="1" algn="l">
              <a:buFont typeface="Times New Roman" panose="02020603050405020304" pitchFamily="18" charset="0"/>
              <a:buChar char="–"/>
            </a:pPr>
            <a:r>
              <a:rPr lang="en-US" altLang="en-US" sz="2200" b="1">
                <a:latin typeface="Corbel" panose="020B0503020204020204" pitchFamily="34" charset="0"/>
              </a:rPr>
              <a:t>2. </a:t>
            </a:r>
            <a:r>
              <a:rPr lang="en-US" altLang="en-US" sz="2200" b="1" i="1">
                <a:latin typeface="Corbel" panose="020B0503020204020204" pitchFamily="34" charset="0"/>
              </a:rPr>
              <a:t>If I'd </a:t>
            </a:r>
            <a:r>
              <a:rPr lang="en-US" altLang="en-US" sz="2200" b="1" i="1" u="sng">
                <a:latin typeface="Corbel" panose="020B0503020204020204" pitchFamily="34" charset="0"/>
              </a:rPr>
              <a:t>wanted</a:t>
            </a:r>
            <a:r>
              <a:rPr lang="en-US" altLang="en-US" sz="2200" b="1" i="1">
                <a:latin typeface="Corbel" panose="020B0503020204020204" pitchFamily="34" charset="0"/>
              </a:rPr>
              <a:t> to (overall) </a:t>
            </a:r>
            <a:r>
              <a:rPr lang="en-US" altLang="en-US" sz="2000" b="1">
                <a:latin typeface="Corbel" panose="020B0503020204020204" pitchFamily="34" charset="0"/>
              </a:rPr>
              <a:t>That is, whether I do it or not is </a:t>
            </a:r>
            <a:r>
              <a:rPr lang="en-US" altLang="en-US" sz="2000" b="1" i="1">
                <a:latin typeface="Corbel" panose="020B0503020204020204" pitchFamily="34" charset="0"/>
              </a:rPr>
              <a:t>under my control</a:t>
            </a:r>
          </a:p>
          <a:p>
            <a:pPr algn="l">
              <a:buClrTx/>
              <a:buFontTx/>
              <a:buNone/>
            </a:pPr>
            <a:endParaRPr lang="en-US" altLang="en-US" sz="2000" b="1">
              <a:latin typeface="Corbel" panose="020B0503020204020204" pitchFamily="34" charset="0"/>
            </a:endParaRPr>
          </a:p>
          <a:p>
            <a:pPr algn="l">
              <a:buClrTx/>
              <a:buFontTx/>
              <a:buNone/>
            </a:pPr>
            <a:r>
              <a:rPr lang="en-US" altLang="en-US" sz="2000" b="1">
                <a:latin typeface="Corbel" panose="020B0503020204020204" pitchFamily="34" charset="0"/>
              </a:rPr>
              <a:t>Seems like what we want for freedom – it’s mine, comes from my desires and deliberation.</a:t>
            </a:r>
          </a:p>
          <a:p>
            <a:pPr algn="l">
              <a:buClrTx/>
              <a:buFontTx/>
              <a:buNone/>
            </a:pPr>
            <a:endParaRPr lang="en-US" altLang="en-US" sz="2000" b="1">
              <a:latin typeface="Corbel" panose="020B0503020204020204" pitchFamily="34" charset="0"/>
            </a:endParaRPr>
          </a:p>
          <a:p>
            <a:pPr algn="l">
              <a:buClrTx/>
              <a:buFontTx/>
              <a:buNone/>
            </a:pPr>
            <a:r>
              <a:rPr lang="en-US" altLang="en-US" sz="2000" b="1">
                <a:latin typeface="Corbel" panose="020B0503020204020204" pitchFamily="34" charset="0"/>
              </a:rPr>
              <a:t>But #2 is compatible with Det’ism – if it’s determined via my autonomous control, then I would have done otherwise if I’d (overall) wanted to.</a:t>
            </a:r>
          </a:p>
          <a:p>
            <a:pPr algn="l">
              <a:buClrTx/>
              <a:buFontTx/>
              <a:buNone/>
            </a:pPr>
            <a:endParaRPr lang="en-US" altLang="en-US" sz="2000" b="1">
              <a:latin typeface="Corbel" panose="020B0503020204020204" pitchFamily="34" charset="0"/>
            </a:endParaRPr>
          </a:p>
          <a:p>
            <a:pPr algn="l">
              <a:buClrTx/>
              <a:buFontTx/>
              <a:buNone/>
            </a:pPr>
            <a:r>
              <a:rPr lang="en-US" altLang="en-US" sz="2200" b="1">
                <a:latin typeface="Corbel" panose="020B0503020204020204" pitchFamily="34" charset="0"/>
              </a:rPr>
              <a:t>So in the sense that “CHDO” is needed for freedom, it doesn’t seem to conflict w/Det’ism</a:t>
            </a:r>
          </a:p>
          <a:p>
            <a:pPr algn="l">
              <a:buClrTx/>
              <a:buFontTx/>
              <a:buNone/>
            </a:pPr>
            <a:r>
              <a:rPr lang="en-US" altLang="en-US" sz="2200" b="1">
                <a:latin typeface="Corbel" panose="020B0503020204020204" pitchFamily="34" charset="0"/>
              </a:rPr>
              <a:t>  </a:t>
            </a:r>
          </a:p>
        </p:txBody>
      </p:sp>
      <p:sp>
        <p:nvSpPr>
          <p:cNvPr id="44035" name="Text Box 3">
            <a:extLst>
              <a:ext uri="{FF2B5EF4-FFF2-40B4-BE49-F238E27FC236}">
                <a16:creationId xmlns:a16="http://schemas.microsoft.com/office/drawing/2014/main" id="{4514F217-0A3F-5347-9EF4-944BAD86B828}"/>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6E8A95B5-25B9-5D44-9B96-E77F21A45AB6}" type="slidenum">
              <a:rPr lang="en-US" altLang="en-US" sz="1200"/>
              <a:pPr>
                <a:buClrTx/>
                <a:buFontTx/>
                <a:buNone/>
              </a:pPr>
              <a:t>35</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C55A475E-C075-794E-A317-C64077A2D5EF}"/>
              </a:ext>
            </a:extLst>
          </p:cNvPr>
          <p:cNvSpPr txBox="1">
            <a:spLocks noChangeArrowheads="1"/>
          </p:cNvSpPr>
          <p:nvPr/>
        </p:nvSpPr>
        <p:spPr bwMode="auto">
          <a:xfrm>
            <a:off x="549275" y="3651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“Compatibilism” </a:t>
            </a:r>
          </a:p>
        </p:txBody>
      </p:sp>
      <p:sp>
        <p:nvSpPr>
          <p:cNvPr id="45058" name="Text Box 2">
            <a:extLst>
              <a:ext uri="{FF2B5EF4-FFF2-40B4-BE49-F238E27FC236}">
                <a16:creationId xmlns:a16="http://schemas.microsoft.com/office/drawing/2014/main" id="{8941ECAC-B8FF-FD4B-B45F-B09FBB17C1F1}"/>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“Freedom is autonomy”</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Autonomy vs heteronomy.</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First-order desire versus second-order desire</a:t>
            </a:r>
          </a:p>
          <a:p>
            <a:pPr algn="l">
              <a:lnSpc>
                <a:spcPct val="80000"/>
              </a:lnSpc>
              <a:spcBef>
                <a:spcPts val="2000"/>
              </a:spcBef>
              <a:buClr>
                <a:srgbClr val="FFB91D"/>
              </a:buClr>
              <a:buSzPct val="90000"/>
              <a:buFont typeface="Wingdings" pitchFamily="2" charset="2"/>
              <a:buChar char=""/>
            </a:pPr>
            <a:r>
              <a:rPr lang="en-US" altLang="en-US" sz="2000" b="1">
                <a:latin typeface="Corbel" panose="020B0503020204020204" pitchFamily="34" charset="0"/>
              </a:rPr>
              <a:t>deliberative self-control w/2nd-order desires playing a critical role </a:t>
            </a:r>
          </a:p>
          <a:p>
            <a:pPr algn="l">
              <a:lnSpc>
                <a:spcPct val="80000"/>
              </a:lnSpc>
              <a:spcBef>
                <a:spcPts val="2000"/>
              </a:spcBef>
              <a:buClr>
                <a:srgbClr val="FFB91D"/>
              </a:buClr>
              <a:buSzPct val="90000"/>
              <a:buFont typeface="Wingdings" pitchFamily="2" charset="2"/>
              <a:buChar char=""/>
            </a:pPr>
            <a:r>
              <a:rPr lang="en-US" altLang="en-US" sz="2000" b="1">
                <a:latin typeface="Corbel" panose="020B0503020204020204" pitchFamily="34" charset="0"/>
              </a:rPr>
              <a:t>Idea: Actions caused that way bring responsibility </a:t>
            </a:r>
          </a:p>
          <a:p>
            <a:pPr algn="l">
              <a:lnSpc>
                <a:spcPct val="80000"/>
              </a:lnSpc>
              <a:spcBef>
                <a:spcPts val="2000"/>
              </a:spcBef>
              <a:buClr>
                <a:srgbClr val="FFB91D"/>
              </a:buClr>
              <a:buSzPct val="90000"/>
              <a:buFont typeface="Wingdings" pitchFamily="2" charset="2"/>
              <a:buChar char=""/>
            </a:pPr>
            <a:r>
              <a:rPr lang="en-US" altLang="en-US" sz="1900" b="1">
                <a:latin typeface="Corbel" panose="020B0503020204020204" pitchFamily="34" charset="0"/>
              </a:rPr>
              <a:t>When 2nd-order desires are in control of 1st-order, our intuitions about responsibility are strongest</a:t>
            </a:r>
          </a:p>
          <a:p>
            <a:pPr algn="l">
              <a:lnSpc>
                <a:spcPct val="80000"/>
              </a:lnSpc>
              <a:spcBef>
                <a:spcPts val="2000"/>
              </a:spcBef>
              <a:buClr>
                <a:srgbClr val="FFB91D"/>
              </a:buClr>
              <a:buSzPct val="90000"/>
              <a:buFont typeface="Wingdings" pitchFamily="2" charset="2"/>
              <a:buChar char=""/>
            </a:pPr>
            <a:r>
              <a:rPr lang="en-US" altLang="en-US" sz="1900" b="1">
                <a:latin typeface="Corbel" panose="020B0503020204020204" pitchFamily="34" charset="0"/>
              </a:rPr>
              <a:t>Limited agency w/less 2nd-order control -- e.g., kids</a:t>
            </a:r>
            <a:r>
              <a:rPr lang="en-US" altLang="en-US" sz="2200" b="1">
                <a:latin typeface="Corbel" panose="020B0503020204020204" pitchFamily="34" charset="0"/>
              </a:rPr>
              <a:t>  </a:t>
            </a:r>
          </a:p>
        </p:txBody>
      </p:sp>
      <p:sp>
        <p:nvSpPr>
          <p:cNvPr id="45059" name="Text Box 3">
            <a:extLst>
              <a:ext uri="{FF2B5EF4-FFF2-40B4-BE49-F238E27FC236}">
                <a16:creationId xmlns:a16="http://schemas.microsoft.com/office/drawing/2014/main" id="{40F09825-B554-1141-8B46-4D78BC945D80}"/>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13BE3EDD-3963-E142-B40B-47181BF4B6B6}" type="slidenum">
              <a:rPr lang="en-US" altLang="en-US" sz="1200"/>
              <a:pPr>
                <a:buClrTx/>
                <a:buFontTx/>
                <a:buNone/>
              </a:pPr>
              <a:t>36</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55FD5863-3844-034A-B804-D9CBC1B5FD93}"/>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CHDO and responsibility</a:t>
            </a:r>
          </a:p>
        </p:txBody>
      </p:sp>
      <p:sp>
        <p:nvSpPr>
          <p:cNvPr id="46082" name="Text Box 2">
            <a:extLst>
              <a:ext uri="{FF2B5EF4-FFF2-40B4-BE49-F238E27FC236}">
                <a16:creationId xmlns:a16="http://schemas.microsoft.com/office/drawing/2014/main" id="{71D05A62-99AB-4246-B112-43149BF911F3}"/>
              </a:ext>
            </a:extLst>
          </p:cNvPr>
          <p:cNvSpPr txBox="1">
            <a:spLocks noChangeArrowheads="1"/>
          </p:cNvSpPr>
          <p:nvPr/>
        </p:nvSpPr>
        <p:spPr bwMode="auto">
          <a:xfrm>
            <a:off x="457200"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lgn="l">
              <a:buClrTx/>
              <a:buFontTx/>
              <a:buNone/>
            </a:pPr>
            <a:r>
              <a:rPr lang="en-US" altLang="en-US" b="1" i="1">
                <a:latin typeface="Corbel" panose="020B0503020204020204" pitchFamily="34" charset="0"/>
              </a:rPr>
              <a:t>Couldn’t have done otherwise </a:t>
            </a:r>
            <a:r>
              <a:rPr lang="en-US" altLang="en-US" b="1">
                <a:latin typeface="Corbel" panose="020B0503020204020204" pitchFamily="34" charset="0"/>
              </a:rPr>
              <a:t>doesn’t rule out responsibility</a:t>
            </a:r>
          </a:p>
          <a:p>
            <a:pPr algn="l">
              <a:buClrTx/>
              <a:buFontTx/>
              <a:buNone/>
            </a:pPr>
            <a:endParaRPr lang="en-US" altLang="en-US" b="1">
              <a:latin typeface="Corbel" panose="020B0503020204020204" pitchFamily="34" charset="0"/>
            </a:endParaRPr>
          </a:p>
          <a:p>
            <a:pPr algn="l">
              <a:buClrTx/>
              <a:buFontTx/>
              <a:buNone/>
            </a:pPr>
            <a:r>
              <a:rPr lang="en-US" altLang="en-US" sz="2200" b="1">
                <a:latin typeface="Corbel" panose="020B0503020204020204" pitchFamily="34" charset="0"/>
              </a:rPr>
              <a:t>It matters </a:t>
            </a:r>
            <a:r>
              <a:rPr lang="en-US" altLang="en-US" sz="2200" b="1" i="1">
                <a:latin typeface="Corbel" panose="020B0503020204020204" pitchFamily="34" charset="0"/>
              </a:rPr>
              <a:t>why</a:t>
            </a:r>
            <a:r>
              <a:rPr lang="en-US" altLang="en-US" sz="2200" b="1">
                <a:latin typeface="Corbel" panose="020B0503020204020204" pitchFamily="34" charset="0"/>
              </a:rPr>
              <a:t> you couldn’t have done otherwise</a:t>
            </a:r>
          </a:p>
          <a:p>
            <a:pPr algn="l">
              <a:buClrTx/>
              <a:buFontTx/>
              <a:buNone/>
            </a:pPr>
            <a:endParaRPr lang="en-US" altLang="en-US" sz="2200" b="1">
              <a:latin typeface="Corbel" panose="020B0503020204020204" pitchFamily="34" charset="0"/>
            </a:endParaRPr>
          </a:p>
          <a:p>
            <a:pPr algn="l">
              <a:buClrTx/>
              <a:buFontTx/>
              <a:buNone/>
            </a:pPr>
            <a:r>
              <a:rPr lang="en-US" altLang="en-US" sz="2200" b="1">
                <a:latin typeface="Corbel" panose="020B0503020204020204" pitchFamily="34" charset="0"/>
              </a:rPr>
              <a:t>If it’s because of your </a:t>
            </a:r>
            <a:r>
              <a:rPr lang="en-US" altLang="en-US" sz="2200" b="1" i="1">
                <a:latin typeface="Corbel" panose="020B0503020204020204" pitchFamily="34" charset="0"/>
              </a:rPr>
              <a:t>character</a:t>
            </a:r>
            <a:r>
              <a:rPr lang="en-US" altLang="en-US" sz="2200" b="1">
                <a:latin typeface="Corbel" panose="020B0503020204020204" pitchFamily="34" charset="0"/>
              </a:rPr>
              <a:t>, you’re still responsible</a:t>
            </a:r>
          </a:p>
          <a:p>
            <a:pPr algn="l">
              <a:buClrTx/>
              <a:buFontTx/>
              <a:buNone/>
            </a:pPr>
            <a:endParaRPr lang="en-US" altLang="en-US" sz="2200" b="1">
              <a:latin typeface="Corbel" panose="020B0503020204020204" pitchFamily="34" charset="0"/>
            </a:endParaRPr>
          </a:p>
          <a:p>
            <a:pPr algn="l">
              <a:buClrTx/>
              <a:buFontTx/>
              <a:buNone/>
            </a:pPr>
            <a:r>
              <a:rPr lang="en-US" altLang="en-US" sz="2200" b="1">
                <a:latin typeface="Corbel" panose="020B0503020204020204" pitchFamily="34" charset="0"/>
              </a:rPr>
              <a:t>Example: Mother Teresa can’t ignore the starving child, </a:t>
            </a:r>
            <a:r>
              <a:rPr lang="en-US" altLang="en-US" sz="2200" b="1" i="1">
                <a:latin typeface="Corbel" panose="020B0503020204020204" pitchFamily="34" charset="0"/>
              </a:rPr>
              <a:t>even if on some particular day she’d rather</a:t>
            </a:r>
            <a:r>
              <a:rPr lang="en-US" altLang="en-US" sz="2200" b="1">
                <a:latin typeface="Corbel" panose="020B0503020204020204" pitchFamily="34" charset="0"/>
              </a:rPr>
              <a:t>; and that’s praiseworthy</a:t>
            </a:r>
          </a:p>
          <a:p>
            <a:pPr algn="l">
              <a:lnSpc>
                <a:spcPct val="80000"/>
              </a:lnSpc>
              <a:spcBef>
                <a:spcPts val="2000"/>
              </a:spcBef>
              <a:buClrTx/>
              <a:buFontTx/>
              <a:buNone/>
            </a:pPr>
            <a:r>
              <a:rPr lang="en-US" altLang="en-US" sz="2200" b="1">
                <a:latin typeface="Corbel" panose="020B0503020204020204" pitchFamily="34" charset="0"/>
              </a:rPr>
              <a:t>  </a:t>
            </a:r>
          </a:p>
        </p:txBody>
      </p:sp>
      <p:sp>
        <p:nvSpPr>
          <p:cNvPr id="46083" name="Text Box 3">
            <a:extLst>
              <a:ext uri="{FF2B5EF4-FFF2-40B4-BE49-F238E27FC236}">
                <a16:creationId xmlns:a16="http://schemas.microsoft.com/office/drawing/2014/main" id="{0516A57B-C19D-6F44-A61F-0C4D0F6F7F03}"/>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D09C03D2-D848-444A-A53E-8AEA3C4001FC}" type="slidenum">
              <a:rPr lang="en-US" altLang="en-US" sz="1200"/>
              <a:pPr>
                <a:buClrTx/>
                <a:buFontTx/>
                <a:buNone/>
              </a:pPr>
              <a:t>37</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5" name="Text Box 1">
            <a:extLst>
              <a:ext uri="{FF2B5EF4-FFF2-40B4-BE49-F238E27FC236}">
                <a16:creationId xmlns:a16="http://schemas.microsoft.com/office/drawing/2014/main" id="{D2D285D1-1290-814D-BEC1-4F77CB6C5D47}"/>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Bram plants a chip</a:t>
            </a:r>
          </a:p>
        </p:txBody>
      </p:sp>
      <p:sp>
        <p:nvSpPr>
          <p:cNvPr id="47106" name="Text Box 2">
            <a:extLst>
              <a:ext uri="{FF2B5EF4-FFF2-40B4-BE49-F238E27FC236}">
                <a16:creationId xmlns:a16="http://schemas.microsoft.com/office/drawing/2014/main" id="{17A9BCC8-F65C-1B4F-B4C4-C79A43ABFA87}"/>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A6E404AE-7F54-1E45-9CC1-F7B4F8C2D025}" type="slidenum">
              <a:rPr lang="en-US" altLang="en-US" sz="1200"/>
              <a:pPr>
                <a:buClrTx/>
                <a:buFontTx/>
                <a:buNone/>
              </a:pPr>
              <a:t>38</a:t>
            </a:fld>
            <a:endParaRPr lang="en-US" altLang="en-US" sz="1200"/>
          </a:p>
        </p:txBody>
      </p:sp>
      <p:pic>
        <p:nvPicPr>
          <p:cNvPr id="47107" name="Picture 3">
            <a:extLst>
              <a:ext uri="{FF2B5EF4-FFF2-40B4-BE49-F238E27FC236}">
                <a16:creationId xmlns:a16="http://schemas.microsoft.com/office/drawing/2014/main" id="{AF4090CC-BF85-8A45-8E29-E9C13A410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2560638"/>
            <a:ext cx="3200400" cy="2925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8" name="Picture 4">
            <a:extLst>
              <a:ext uri="{FF2B5EF4-FFF2-40B4-BE49-F238E27FC236}">
                <a16:creationId xmlns:a16="http://schemas.microsoft.com/office/drawing/2014/main" id="{49153CF6-0EBA-B84E-AFAD-B3D764633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125" y="2560638"/>
            <a:ext cx="3303588" cy="279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D5F6B86B-FB2E-FF42-A1C8-41CD195742DA}"/>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One last CHDO point</a:t>
            </a:r>
          </a:p>
        </p:txBody>
      </p:sp>
      <p:sp>
        <p:nvSpPr>
          <p:cNvPr id="48130" name="Text Box 2">
            <a:extLst>
              <a:ext uri="{FF2B5EF4-FFF2-40B4-BE49-F238E27FC236}">
                <a16:creationId xmlns:a16="http://schemas.microsoft.com/office/drawing/2014/main" id="{A4D10064-DDF0-BB49-88FF-D750F0551F39}"/>
              </a:ext>
            </a:extLst>
          </p:cNvPr>
          <p:cNvSpPr txBox="1">
            <a:spLocks noChangeArrowheads="1"/>
          </p:cNvSpPr>
          <p:nvPr/>
        </p:nvSpPr>
        <p:spPr bwMode="auto">
          <a:xfrm>
            <a:off x="457200" y="1951038"/>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FontTx/>
              <a:buNone/>
            </a:pPr>
            <a:r>
              <a:rPr lang="en-US" altLang="en-US" b="1" i="1">
                <a:latin typeface="Corbel" panose="020B0503020204020204" pitchFamily="34" charset="0"/>
              </a:rPr>
              <a:t>Freedom doesn't require that you could have done otherwise, to somehow transcend the physical world but rather....</a:t>
            </a:r>
          </a:p>
          <a:p>
            <a:pPr algn="l">
              <a:lnSpc>
                <a:spcPct val="80000"/>
              </a:lnSpc>
              <a:spcBef>
                <a:spcPts val="2000"/>
              </a:spcBef>
              <a:buClrTx/>
              <a:buFontTx/>
              <a:buNone/>
            </a:pPr>
            <a:r>
              <a:rPr lang="en-US" altLang="en-US" b="1" i="1" u="sng">
                <a:latin typeface="Corbel" panose="020B0503020204020204" pitchFamily="34" charset="0"/>
              </a:rPr>
              <a:t>...it requires that your desires cause your actions in the right kind of way. </a:t>
            </a:r>
          </a:p>
          <a:p>
            <a:pPr algn="l">
              <a:lnSpc>
                <a:spcPct val="80000"/>
              </a:lnSpc>
              <a:spcBef>
                <a:spcPts val="2000"/>
              </a:spcBef>
              <a:buClrTx/>
              <a:buFontTx/>
              <a:buNone/>
            </a:pPr>
            <a:endParaRPr lang="en-US" altLang="en-US" b="1" i="1">
              <a:latin typeface="Corbel" panose="020B0503020204020204" pitchFamily="34" charset="0"/>
            </a:endParaRPr>
          </a:p>
          <a:p>
            <a:pPr algn="l">
              <a:lnSpc>
                <a:spcPct val="80000"/>
              </a:lnSpc>
              <a:spcBef>
                <a:spcPts val="2000"/>
              </a:spcBef>
              <a:buClrTx/>
              <a:buFontTx/>
              <a:buNone/>
            </a:pPr>
            <a:r>
              <a:rPr lang="en-US" altLang="en-US" sz="2200" b="1">
                <a:latin typeface="Corbel" panose="020B0503020204020204" pitchFamily="34" charset="0"/>
              </a:rPr>
              <a:t>  </a:t>
            </a:r>
          </a:p>
        </p:txBody>
      </p:sp>
      <p:sp>
        <p:nvSpPr>
          <p:cNvPr id="48131" name="Text Box 3">
            <a:extLst>
              <a:ext uri="{FF2B5EF4-FFF2-40B4-BE49-F238E27FC236}">
                <a16:creationId xmlns:a16="http://schemas.microsoft.com/office/drawing/2014/main" id="{AA07FF1E-F5FC-7F43-8907-2E8B82A53EB1}"/>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107FA77B-B5A1-CA47-A48A-D353D9149EE9}" type="slidenum">
              <a:rPr lang="en-US" altLang="en-US" sz="1200"/>
              <a:pPr>
                <a:buClrTx/>
                <a:buFontTx/>
                <a:buNone/>
              </a:pPr>
              <a:t>39</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62CBE8AF-0F44-4C4E-9023-B69ABD57AD7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2" name="Text Box 2">
            <a:extLst>
              <a:ext uri="{FF2B5EF4-FFF2-40B4-BE49-F238E27FC236}">
                <a16:creationId xmlns:a16="http://schemas.microsoft.com/office/drawing/2014/main" id="{50C2A6DB-A96F-434B-8788-8E954F0C7698}"/>
              </a:ext>
            </a:extLst>
          </p:cNvPr>
          <p:cNvSpPr txBox="1">
            <a:spLocks noChangeArrowheads="1"/>
          </p:cNvSpPr>
          <p:nvPr/>
        </p:nvSpPr>
        <p:spPr bwMode="auto">
          <a:xfrm>
            <a:off x="457200" y="2057400"/>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Is what your computer does “</a:t>
            </a:r>
            <a:r>
              <a:rPr lang="en-US" altLang="en-US" sz="2200" b="1" i="1">
                <a:latin typeface="Corbel" panose="020B0503020204020204" pitchFamily="34" charset="0"/>
              </a:rPr>
              <a:t>up to it</a:t>
            </a:r>
            <a:r>
              <a:rPr lang="en-US" altLang="en-US" sz="2200" b="1">
                <a:latin typeface="Corbel" panose="020B0503020204020204" pitchFamily="34" charset="0"/>
              </a:rPr>
              <a:t>”?</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Does it have the freedom to have </a:t>
            </a:r>
            <a:r>
              <a:rPr lang="en-US" altLang="en-US" sz="2200" b="1" i="1">
                <a:latin typeface="Corbel" panose="020B0503020204020204" pitchFamily="34" charset="0"/>
              </a:rPr>
              <a:t>done otherwise</a:t>
            </a:r>
            <a:r>
              <a:rPr lang="en-US" altLang="en-US" sz="2200" b="1">
                <a:latin typeface="Corbel" panose="020B0503020204020204" pitchFamily="34" charset="0"/>
              </a:rPr>
              <a:t>? </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What about a computer that instantiates </a:t>
            </a:r>
            <a:r>
              <a:rPr lang="en-US" altLang="en-US" sz="2200" b="1" i="1">
                <a:latin typeface="Corbel" panose="020B0503020204020204" pitchFamily="34" charset="0"/>
              </a:rPr>
              <a:t>AI</a:t>
            </a:r>
            <a:r>
              <a:rPr lang="en-US" altLang="en-US" sz="2200" b="1">
                <a:latin typeface="Corbel" panose="020B0503020204020204" pitchFamily="34" charset="0"/>
              </a:rPr>
              <a:t>?</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Would an AI, for some action, be able to have done otherwise?  </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What about you? </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Is </a:t>
            </a:r>
            <a:r>
              <a:rPr lang="en-US" altLang="en-US" sz="2200" b="1" i="1">
                <a:latin typeface="Corbel" panose="020B0503020204020204" pitchFamily="34" charset="0"/>
              </a:rPr>
              <a:t>machine-ness</a:t>
            </a:r>
            <a:r>
              <a:rPr lang="en-US" altLang="en-US" sz="2200" b="1">
                <a:latin typeface="Corbel" panose="020B0503020204020204" pitchFamily="34" charset="0"/>
              </a:rPr>
              <a:t> what matters? Or the </a:t>
            </a:r>
            <a:r>
              <a:rPr lang="en-US" altLang="en-US" sz="2200" b="1" i="1">
                <a:latin typeface="Corbel" panose="020B0503020204020204" pitchFamily="34" charset="0"/>
              </a:rPr>
              <a:t>kind of machine</a:t>
            </a:r>
            <a:r>
              <a:rPr lang="en-US" altLang="en-US" sz="2200" b="1">
                <a:latin typeface="Corbel" panose="020B0503020204020204" pitchFamily="34" charset="0"/>
              </a:rPr>
              <a:t>? </a:t>
            </a:r>
          </a:p>
          <a:p>
            <a:pPr marL="336550" algn="l">
              <a:lnSpc>
                <a:spcPct val="80000"/>
              </a:lnSpc>
              <a:spcBef>
                <a:spcPts val="2000"/>
              </a:spcBef>
              <a:buClrTx/>
              <a:buSzPct val="90000"/>
              <a:buFontTx/>
              <a:buNone/>
            </a:pPr>
            <a:endParaRPr lang="en-US" altLang="en-US" sz="2200" b="1">
              <a:latin typeface="Corbel" panose="020B0503020204020204" pitchFamily="34" charset="0"/>
            </a:endParaRPr>
          </a:p>
          <a:p>
            <a:pPr marL="336550" algn="l">
              <a:lnSpc>
                <a:spcPct val="80000"/>
              </a:lnSpc>
              <a:spcBef>
                <a:spcPts val="2000"/>
              </a:spcBef>
              <a:buClrTx/>
              <a:buSzPct val="90000"/>
              <a:buFontTx/>
              <a:buNone/>
            </a:pPr>
            <a:endParaRPr lang="en-US" altLang="en-US" sz="2200" b="1">
              <a:latin typeface="Corbel" panose="020B0503020204020204" pitchFamily="34" charset="0"/>
            </a:endParaRPr>
          </a:p>
        </p:txBody>
      </p:sp>
      <p:sp>
        <p:nvSpPr>
          <p:cNvPr id="15363" name="Text Box 3">
            <a:extLst>
              <a:ext uri="{FF2B5EF4-FFF2-40B4-BE49-F238E27FC236}">
                <a16:creationId xmlns:a16="http://schemas.microsoft.com/office/drawing/2014/main" id="{5E4E6534-3125-D646-99A5-D957C21F48B2}"/>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9E3DF089-BCF2-7145-8EE7-CD133EB1A20D}" type="slidenum">
              <a:rPr lang="en-US" altLang="en-US" sz="1200"/>
              <a:pPr>
                <a:buClrTx/>
                <a:buFontTx/>
                <a:buNone/>
              </a:pPr>
              <a:t>4</a:t>
            </a:fld>
            <a:endParaRPr lang="en-US" altLang="en-US" sz="1200"/>
          </a:p>
        </p:txBody>
      </p:sp>
      <p:sp>
        <p:nvSpPr>
          <p:cNvPr id="15364" name="Text Box 4">
            <a:extLst>
              <a:ext uri="{FF2B5EF4-FFF2-40B4-BE49-F238E27FC236}">
                <a16:creationId xmlns:a16="http://schemas.microsoft.com/office/drawing/2014/main" id="{2DC952CD-8A84-F34A-9063-E80DFECBBBC5}"/>
              </a:ext>
            </a:extLst>
          </p:cNvPr>
          <p:cNvSpPr txBox="1">
            <a:spLocks noChangeArrowheads="1"/>
          </p:cNvSpPr>
          <p:nvPr/>
        </p:nvSpPr>
        <p:spPr bwMode="auto">
          <a:xfrm>
            <a:off x="41275" y="2381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5" name="Text Box 5">
            <a:extLst>
              <a:ext uri="{FF2B5EF4-FFF2-40B4-BE49-F238E27FC236}">
                <a16:creationId xmlns:a16="http://schemas.microsoft.com/office/drawing/2014/main" id="{4A365AF9-1F83-754C-A71E-6EAEE0CABD7E}"/>
              </a:ext>
            </a:extLst>
          </p:cNvPr>
          <p:cNvSpPr txBox="1">
            <a:spLocks noChangeArrowheads="1"/>
          </p:cNvSpPr>
          <p:nvPr/>
        </p:nvSpPr>
        <p:spPr bwMode="auto">
          <a:xfrm>
            <a:off x="304799" y="1587500"/>
            <a:ext cx="8382001"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4963">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SzPct val="90000"/>
              <a:buFontTx/>
              <a:buNone/>
            </a:pPr>
            <a:endParaRPr lang="en-US" altLang="en-US" sz="2200" b="1" dirty="0">
              <a:latin typeface="Corbel" panose="020B0503020204020204" pitchFamily="34" charset="0"/>
            </a:endParaRPr>
          </a:p>
          <a:p>
            <a:pPr algn="l">
              <a:lnSpc>
                <a:spcPct val="80000"/>
              </a:lnSpc>
              <a:spcBef>
                <a:spcPts val="2000"/>
              </a:spcBef>
              <a:buClrTx/>
              <a:buSzPct val="90000"/>
              <a:buFontTx/>
              <a:buNone/>
            </a:pPr>
            <a:endParaRPr lang="en-US" altLang="en-US" sz="2000" b="1" dirty="0">
              <a:latin typeface="Corbel" panose="020B0503020204020204" pitchFamily="34" charset="0"/>
            </a:endParaRPr>
          </a:p>
          <a:p>
            <a:pPr algn="l">
              <a:lnSpc>
                <a:spcPct val="80000"/>
              </a:lnSpc>
              <a:spcBef>
                <a:spcPts val="2000"/>
              </a:spcBef>
              <a:buClrTx/>
              <a:buSzPct val="90000"/>
              <a:buFontTx/>
              <a:buNone/>
            </a:pPr>
            <a:endParaRPr lang="en-US" altLang="en-US" sz="2000" b="1" dirty="0">
              <a:latin typeface="Corbel" panose="020B0503020204020204" pitchFamily="34" charset="0"/>
            </a:endParaRPr>
          </a:p>
        </p:txBody>
      </p:sp>
      <p:sp>
        <p:nvSpPr>
          <p:cNvPr id="15366" name="Text Box 6">
            <a:extLst>
              <a:ext uri="{FF2B5EF4-FFF2-40B4-BE49-F238E27FC236}">
                <a16:creationId xmlns:a16="http://schemas.microsoft.com/office/drawing/2014/main" id="{2D03FF6C-54D5-CA4C-8C39-372D52FA42D9}"/>
              </a:ext>
            </a:extLst>
          </p:cNvPr>
          <p:cNvSpPr txBox="1">
            <a:spLocks noChangeArrowheads="1"/>
          </p:cNvSpPr>
          <p:nvPr/>
        </p:nvSpPr>
        <p:spPr bwMode="auto">
          <a:xfrm>
            <a:off x="3851275" y="6105525"/>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9E198962-3259-2549-A252-113F32F73AE8}"/>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The plan for tonight</a:t>
            </a:r>
          </a:p>
        </p:txBody>
      </p:sp>
      <p:sp>
        <p:nvSpPr>
          <p:cNvPr id="16386" name="Text Box 2">
            <a:extLst>
              <a:ext uri="{FF2B5EF4-FFF2-40B4-BE49-F238E27FC236}">
                <a16:creationId xmlns:a16="http://schemas.microsoft.com/office/drawing/2014/main" id="{97623FEB-BC68-FF40-ACC1-6812BDA7A6AC}"/>
              </a:ext>
            </a:extLst>
          </p:cNvPr>
          <p:cNvSpPr txBox="1">
            <a:spLocks noChangeArrowheads="1"/>
          </p:cNvSpPr>
          <p:nvPr/>
        </p:nvSpPr>
        <p:spPr bwMode="auto">
          <a:xfrm>
            <a:off x="365125" y="2133600"/>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Considerations against free will</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Considerations for it</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Punchline: there is a tension between our common sense notion of free will (which we don't have) but this concept is unworkable, and a notion that is of more practical and theoretical importance (which we do have) and is workable. </a:t>
            </a:r>
          </a:p>
          <a:p>
            <a:pPr marL="336550" algn="l">
              <a:lnSpc>
                <a:spcPct val="80000"/>
              </a:lnSpc>
              <a:spcBef>
                <a:spcPts val="2000"/>
              </a:spcBef>
              <a:buClrTx/>
              <a:buSzPct val="90000"/>
              <a:buFontTx/>
              <a:buNone/>
            </a:pPr>
            <a:r>
              <a:rPr lang="en-US" altLang="en-US" sz="2200" b="1">
                <a:latin typeface="Corbel" panose="020B0503020204020204" pitchFamily="34" charset="0"/>
              </a:rPr>
              <a:t> </a:t>
            </a:r>
          </a:p>
          <a:p>
            <a:pPr marL="336550" algn="l">
              <a:lnSpc>
                <a:spcPct val="80000"/>
              </a:lnSpc>
              <a:spcBef>
                <a:spcPts val="2000"/>
              </a:spcBef>
              <a:buClrTx/>
              <a:buSzPct val="90000"/>
              <a:buFontTx/>
              <a:buNone/>
            </a:pPr>
            <a:endParaRPr lang="en-US" altLang="en-US" sz="2200" b="1">
              <a:latin typeface="Corbel" panose="020B0503020204020204" pitchFamily="34" charset="0"/>
            </a:endParaRPr>
          </a:p>
          <a:p>
            <a:pPr marL="336550" algn="l">
              <a:lnSpc>
                <a:spcPct val="80000"/>
              </a:lnSpc>
              <a:spcBef>
                <a:spcPts val="2000"/>
              </a:spcBef>
              <a:buClrTx/>
              <a:buSzPct val="90000"/>
              <a:buFontTx/>
              <a:buNone/>
            </a:pPr>
            <a:endParaRPr lang="en-US" altLang="en-US" sz="2200" b="1">
              <a:latin typeface="Corbel" panose="020B0503020204020204" pitchFamily="34" charset="0"/>
            </a:endParaRPr>
          </a:p>
        </p:txBody>
      </p:sp>
      <p:sp>
        <p:nvSpPr>
          <p:cNvPr id="16387" name="Text Box 3">
            <a:extLst>
              <a:ext uri="{FF2B5EF4-FFF2-40B4-BE49-F238E27FC236}">
                <a16:creationId xmlns:a16="http://schemas.microsoft.com/office/drawing/2014/main" id="{A2A84CA6-50F0-3C48-B8D6-FE6BC84D681E}"/>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6D4C6675-B2DA-804F-9C29-B5D667150BDD}" type="slidenum">
              <a:rPr lang="en-US" altLang="en-US" sz="1200"/>
              <a:pPr>
                <a:buClrTx/>
                <a:buFontTx/>
                <a:buNone/>
              </a:pPr>
              <a:t>5</a:t>
            </a:fld>
            <a:endParaRPr lang="en-US" altLang="en-US" sz="1200"/>
          </a:p>
        </p:txBody>
      </p:sp>
      <p:sp>
        <p:nvSpPr>
          <p:cNvPr id="16388" name="Text Box 4">
            <a:extLst>
              <a:ext uri="{FF2B5EF4-FFF2-40B4-BE49-F238E27FC236}">
                <a16:creationId xmlns:a16="http://schemas.microsoft.com/office/drawing/2014/main" id="{C9779EFF-49CF-F84F-8395-CC88FDC0090C}"/>
              </a:ext>
            </a:extLst>
          </p:cNvPr>
          <p:cNvSpPr txBox="1">
            <a:spLocks noChangeArrowheads="1"/>
          </p:cNvSpPr>
          <p:nvPr/>
        </p:nvSpPr>
        <p:spPr bwMode="auto">
          <a:xfrm>
            <a:off x="41275" y="2381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9" name="Text Box 5">
            <a:extLst>
              <a:ext uri="{FF2B5EF4-FFF2-40B4-BE49-F238E27FC236}">
                <a16:creationId xmlns:a16="http://schemas.microsoft.com/office/drawing/2014/main" id="{CBEE32BA-573D-8B4B-9997-6A4D93D6817F}"/>
              </a:ext>
            </a:extLst>
          </p:cNvPr>
          <p:cNvSpPr txBox="1">
            <a:spLocks noChangeArrowheads="1"/>
          </p:cNvSpPr>
          <p:nvPr/>
        </p:nvSpPr>
        <p:spPr bwMode="auto">
          <a:xfrm>
            <a:off x="41275" y="180657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4963">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SzPct val="90000"/>
              <a:buFontTx/>
              <a:buNone/>
            </a:pPr>
            <a:endParaRPr lang="en-US" altLang="en-US" sz="2200" b="1">
              <a:latin typeface="Corbel" panose="020B0503020204020204" pitchFamily="34" charset="0"/>
            </a:endParaRPr>
          </a:p>
          <a:p>
            <a:pPr algn="l">
              <a:lnSpc>
                <a:spcPct val="80000"/>
              </a:lnSpc>
              <a:spcBef>
                <a:spcPts val="2000"/>
              </a:spcBef>
              <a:buClrTx/>
              <a:buSzPct val="90000"/>
              <a:buFontTx/>
              <a:buNone/>
            </a:pPr>
            <a:endParaRPr lang="en-US" altLang="en-US" sz="2000" b="1">
              <a:latin typeface="Corbel" panose="020B0503020204020204" pitchFamily="34" charset="0"/>
            </a:endParaRPr>
          </a:p>
          <a:p>
            <a:pPr algn="l">
              <a:lnSpc>
                <a:spcPct val="80000"/>
              </a:lnSpc>
              <a:spcBef>
                <a:spcPts val="2000"/>
              </a:spcBef>
              <a:buClrTx/>
              <a:buSzPct val="90000"/>
              <a:buFontTx/>
              <a:buNone/>
            </a:pPr>
            <a:endParaRPr lang="en-US" altLang="en-US" sz="2000" b="1">
              <a:latin typeface="Corbel" panose="020B0503020204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E3DBBF40-2429-564A-BC4B-AE3A5A67A19C}"/>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Free will and responsibility</a:t>
            </a:r>
          </a:p>
        </p:txBody>
      </p:sp>
      <p:sp>
        <p:nvSpPr>
          <p:cNvPr id="17410" name="Text Box 2">
            <a:extLst>
              <a:ext uri="{FF2B5EF4-FFF2-40B4-BE49-F238E27FC236}">
                <a16:creationId xmlns:a16="http://schemas.microsoft.com/office/drawing/2014/main" id="{1C98011D-7BBD-A64A-BF44-8022D6C95930}"/>
              </a:ext>
            </a:extLst>
          </p:cNvPr>
          <p:cNvSpPr txBox="1">
            <a:spLocks noChangeArrowheads="1"/>
          </p:cNvSpPr>
          <p:nvPr/>
        </p:nvSpPr>
        <p:spPr bwMode="auto">
          <a:xfrm>
            <a:off x="457200" y="1449388"/>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4963">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Swis721 Cn BT" charset="0"/>
                <a:ea typeface="ＭＳ Ｐゴシック" panose="020B0600070205080204" pitchFamily="34" charset="-128"/>
              </a:defRPr>
            </a:lvl1pPr>
            <a:lvl2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Swis721 Cn BT" charset="0"/>
                <a:ea typeface="ＭＳ Ｐゴシック" panose="020B0600070205080204" pitchFamily="34" charset="-128"/>
              </a:defRPr>
            </a:lvl2pPr>
            <a:lvl3pPr indent="-227013">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Swis721 Cn BT" charset="0"/>
                <a:ea typeface="ＭＳ Ｐゴシック" panose="020B0600070205080204" pitchFamily="34" charset="-128"/>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Swis721 Cn BT" charset="0"/>
                <a:ea typeface="ＭＳ Ｐゴシック" panose="020B0600070205080204" pitchFamily="34" charset="-128"/>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SzPct val="90000"/>
              <a:buFontTx/>
              <a:buNone/>
            </a:pPr>
            <a:r>
              <a:rPr lang="en-US" altLang="en-US" sz="2200" b="1">
                <a:latin typeface="Corbel" panose="020B0503020204020204" pitchFamily="34" charset="0"/>
              </a:rPr>
              <a:t> </a:t>
            </a:r>
          </a:p>
          <a:p>
            <a:pPr algn="l">
              <a:lnSpc>
                <a:spcPct val="80000"/>
              </a:lnSpc>
              <a:spcBef>
                <a:spcPts val="2000"/>
              </a:spcBef>
              <a:buClrTx/>
              <a:buSzPct val="90000"/>
              <a:buFontTx/>
              <a:buNone/>
            </a:pPr>
            <a:r>
              <a:rPr lang="en-US" altLang="en-US" sz="2200" b="1">
                <a:latin typeface="Corbel" panose="020B0503020204020204" pitchFamily="34" charset="0"/>
              </a:rPr>
              <a:t>Free will is required for responsibility. You aren't really responsible for X if you could not possibly have chosen other than X. </a:t>
            </a:r>
          </a:p>
          <a:p>
            <a:pPr algn="l">
              <a:lnSpc>
                <a:spcPct val="80000"/>
              </a:lnSpc>
              <a:spcBef>
                <a:spcPts val="2000"/>
              </a:spcBef>
              <a:buClrTx/>
              <a:buSzPct val="90000"/>
              <a:buFontTx/>
              <a:buNone/>
            </a:pPr>
            <a:r>
              <a:rPr lang="en-US" altLang="en-US" sz="2200" b="1">
                <a:latin typeface="Corbel" panose="020B0503020204020204" pitchFamily="34" charset="0"/>
              </a:rPr>
              <a:t>Easy cases: We don't hold someone responsible for sneezing.</a:t>
            </a:r>
          </a:p>
          <a:p>
            <a:pPr lvl="2" algn="l">
              <a:lnSpc>
                <a:spcPct val="80000"/>
              </a:lnSpc>
              <a:spcBef>
                <a:spcPts val="2000"/>
              </a:spcBef>
              <a:buClrTx/>
              <a:buFontTx/>
              <a:buNone/>
            </a:pPr>
            <a:r>
              <a:rPr lang="en-US" altLang="en-US" sz="2200" b="1">
                <a:latin typeface="Corbel" panose="020B0503020204020204" pitchFamily="34" charset="0"/>
              </a:rPr>
              <a:t>Or spilling a glass from reacting to a bee landing on them. </a:t>
            </a:r>
          </a:p>
          <a:p>
            <a:pPr algn="l">
              <a:lnSpc>
                <a:spcPct val="80000"/>
              </a:lnSpc>
              <a:spcBef>
                <a:spcPts val="2000"/>
              </a:spcBef>
              <a:buClrTx/>
              <a:buSzPct val="90000"/>
              <a:buFontTx/>
              <a:buNone/>
            </a:pPr>
            <a:r>
              <a:rPr lang="en-US" altLang="en-US" sz="2200" b="1">
                <a:latin typeface="Corbel" panose="020B0503020204020204" pitchFamily="34" charset="0"/>
              </a:rPr>
              <a:t>Harder cases: We don't hold someone responsible for thoughts and actions that we can see were caused by a brain tumor.</a:t>
            </a:r>
          </a:p>
          <a:p>
            <a:pPr lvl="2" algn="l">
              <a:lnSpc>
                <a:spcPct val="80000"/>
              </a:lnSpc>
              <a:spcBef>
                <a:spcPts val="2000"/>
              </a:spcBef>
              <a:buClrTx/>
              <a:buFontTx/>
              <a:buNone/>
            </a:pPr>
            <a:r>
              <a:rPr lang="en-US" altLang="en-US" sz="2200" b="1">
                <a:latin typeface="Corbel" panose="020B0503020204020204" pitchFamily="34" charset="0"/>
              </a:rPr>
              <a:t>But tumors are just clear cases of neurologically explained actions...maybe all actions are like this and just aren't clear yet. </a:t>
            </a:r>
          </a:p>
          <a:p>
            <a:pPr algn="l">
              <a:lnSpc>
                <a:spcPct val="80000"/>
              </a:lnSpc>
              <a:spcBef>
                <a:spcPts val="2000"/>
              </a:spcBef>
              <a:buClrTx/>
              <a:buSzPct val="90000"/>
              <a:buFontTx/>
              <a:buNone/>
            </a:pPr>
            <a:endParaRPr lang="en-US" altLang="en-US" sz="2200" b="1">
              <a:latin typeface="Corbel" panose="020B0503020204020204" pitchFamily="34" charset="0"/>
            </a:endParaRPr>
          </a:p>
          <a:p>
            <a:pPr algn="l">
              <a:lnSpc>
                <a:spcPct val="80000"/>
              </a:lnSpc>
              <a:spcBef>
                <a:spcPts val="2000"/>
              </a:spcBef>
              <a:buClrTx/>
              <a:buSzPct val="90000"/>
              <a:buFontTx/>
              <a:buNone/>
            </a:pPr>
            <a:endParaRPr lang="en-US" altLang="en-US" sz="2200" b="1">
              <a:latin typeface="Corbel" panose="020B0503020204020204" pitchFamily="34" charset="0"/>
            </a:endParaRPr>
          </a:p>
        </p:txBody>
      </p:sp>
      <p:sp>
        <p:nvSpPr>
          <p:cNvPr id="17411" name="Text Box 3">
            <a:extLst>
              <a:ext uri="{FF2B5EF4-FFF2-40B4-BE49-F238E27FC236}">
                <a16:creationId xmlns:a16="http://schemas.microsoft.com/office/drawing/2014/main" id="{E9796AC0-6A6D-E04C-982A-23404821FDBA}"/>
              </a:ext>
            </a:extLst>
          </p:cNvPr>
          <p:cNvSpPr txBox="1">
            <a:spLocks noChangeArrowheads="1"/>
          </p:cNvSpPr>
          <p:nvPr/>
        </p:nvSpPr>
        <p:spPr bwMode="auto">
          <a:xfrm>
            <a:off x="41275" y="2381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2" name="Text Box 4">
            <a:extLst>
              <a:ext uri="{FF2B5EF4-FFF2-40B4-BE49-F238E27FC236}">
                <a16:creationId xmlns:a16="http://schemas.microsoft.com/office/drawing/2014/main" id="{FB18A2BE-8128-8A46-9E53-E35F4EA8F365}"/>
              </a:ext>
            </a:extLst>
          </p:cNvPr>
          <p:cNvSpPr txBox="1">
            <a:spLocks noChangeArrowheads="1"/>
          </p:cNvSpPr>
          <p:nvPr/>
        </p:nvSpPr>
        <p:spPr bwMode="auto">
          <a:xfrm>
            <a:off x="41275" y="180657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4963">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SzPct val="90000"/>
              <a:buFontTx/>
              <a:buNone/>
            </a:pPr>
            <a:endParaRPr lang="en-US" altLang="en-US" sz="2200" b="1">
              <a:latin typeface="Corbel" panose="020B0503020204020204" pitchFamily="34" charset="0"/>
            </a:endParaRPr>
          </a:p>
          <a:p>
            <a:pPr algn="l">
              <a:lnSpc>
                <a:spcPct val="80000"/>
              </a:lnSpc>
              <a:spcBef>
                <a:spcPts val="2000"/>
              </a:spcBef>
              <a:buClrTx/>
              <a:buSzPct val="90000"/>
              <a:buFontTx/>
              <a:buNone/>
            </a:pPr>
            <a:endParaRPr lang="en-US" altLang="en-US" sz="2000" b="1">
              <a:latin typeface="Corbel" panose="020B0503020204020204" pitchFamily="34" charset="0"/>
            </a:endParaRPr>
          </a:p>
          <a:p>
            <a:pPr algn="l">
              <a:lnSpc>
                <a:spcPct val="80000"/>
              </a:lnSpc>
              <a:spcBef>
                <a:spcPts val="2000"/>
              </a:spcBef>
              <a:buClrTx/>
              <a:buSzPct val="90000"/>
              <a:buFontTx/>
              <a:buNone/>
            </a:pPr>
            <a:endParaRPr lang="en-US" altLang="en-US" sz="2000" b="1">
              <a:latin typeface="Corbel" panose="020B0503020204020204" pitchFamily="34" charset="0"/>
            </a:endParaRPr>
          </a:p>
        </p:txBody>
      </p:sp>
      <p:sp>
        <p:nvSpPr>
          <p:cNvPr id="17413" name="Text Box 5">
            <a:extLst>
              <a:ext uri="{FF2B5EF4-FFF2-40B4-BE49-F238E27FC236}">
                <a16:creationId xmlns:a16="http://schemas.microsoft.com/office/drawing/2014/main" id="{A0515771-FAC8-4444-9EB0-5D0F5C804B26}"/>
              </a:ext>
            </a:extLst>
          </p:cNvPr>
          <p:cNvSpPr txBox="1">
            <a:spLocks noChangeArrowheads="1"/>
          </p:cNvSpPr>
          <p:nvPr/>
        </p:nvSpPr>
        <p:spPr bwMode="auto">
          <a:xfrm>
            <a:off x="3851275" y="6105525"/>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3ECB7D50-EF79-2246-A651-8DFC399F6995}" type="slidenum">
              <a:rPr lang="en-US" altLang="en-US" sz="1200"/>
              <a:pPr>
                <a:buClrTx/>
                <a:buFontTx/>
                <a:buNone/>
              </a:pPr>
              <a:t>6</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A4542648-1FF6-7D41-AFBE-1B9BD080266F}"/>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Quiz question 1</a:t>
            </a:r>
          </a:p>
        </p:txBody>
      </p:sp>
      <p:sp>
        <p:nvSpPr>
          <p:cNvPr id="18434" name="Text Box 2">
            <a:extLst>
              <a:ext uri="{FF2B5EF4-FFF2-40B4-BE49-F238E27FC236}">
                <a16:creationId xmlns:a16="http://schemas.microsoft.com/office/drawing/2014/main" id="{799480FA-D160-4C4C-95CA-362A47834728}"/>
              </a:ext>
            </a:extLst>
          </p:cNvPr>
          <p:cNvSpPr txBox="1">
            <a:spLocks noChangeArrowheads="1"/>
          </p:cNvSpPr>
          <p:nvPr/>
        </p:nvSpPr>
        <p:spPr bwMode="auto">
          <a:xfrm>
            <a:off x="396875" y="173672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AGREE or DISAGREE. A conscious deliberate choice of yours is ultimately based in part on your desires. Your desires have neurophysiological states/events of your brain as their underpinnings. Those states of your brain are what they are in virtue of prior brain states and other inputs and influences. You could not, through conscious deliberate reflection, have chosen the entire prior cascading chain of neurolophysiological underlying states of your brain leading to your decision. So, you are not the conscious deliberate author of your choices, because your choices are a function of that which is outside of your conscious deliberate choice. So, your choices are not really examples of free will.  </a:t>
            </a:r>
          </a:p>
        </p:txBody>
      </p:sp>
      <p:sp>
        <p:nvSpPr>
          <p:cNvPr id="18435" name="Text Box 3">
            <a:extLst>
              <a:ext uri="{FF2B5EF4-FFF2-40B4-BE49-F238E27FC236}">
                <a16:creationId xmlns:a16="http://schemas.microsoft.com/office/drawing/2014/main" id="{54F13559-B544-2B4F-A8CB-005A35ACF5CD}"/>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A286CBD4-A698-3A44-BF5A-D7BD505CF5CC}" type="slidenum">
              <a:rPr lang="en-US" altLang="en-US" sz="1200"/>
              <a:pPr>
                <a:buClrTx/>
                <a:buFontTx/>
                <a:buNone/>
              </a:pPr>
              <a:t>7</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7EB5C6AC-1B96-CF41-9211-8D3ADD3B3F0F}"/>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Quiz question 2</a:t>
            </a:r>
          </a:p>
        </p:txBody>
      </p:sp>
      <p:sp>
        <p:nvSpPr>
          <p:cNvPr id="19458" name="Text Box 2">
            <a:extLst>
              <a:ext uri="{FF2B5EF4-FFF2-40B4-BE49-F238E27FC236}">
                <a16:creationId xmlns:a16="http://schemas.microsoft.com/office/drawing/2014/main" id="{3ECA2CCA-D62A-6440-B4CA-C348B2F4DEED}"/>
              </a:ext>
            </a:extLst>
          </p:cNvPr>
          <p:cNvSpPr txBox="1">
            <a:spLocks noChangeArrowheads="1"/>
          </p:cNvSpPr>
          <p:nvPr/>
        </p:nvSpPr>
        <p:spPr bwMode="auto">
          <a:xfrm>
            <a:off x="457200" y="2057400"/>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AGREE or DISAGREE. In a straightforward way, some actions and decisions are more “up to you” or “under your control,” than others. For example, you have only some control over what grade I will write on your paper, or how well you are able to navigate a car around a sharp turn in snowy weather. What you chose to do or not do matters, but only so much. On the other hand, you may have a greater degree of control over whether you will choose to drive the car in the snow at all. Or whether you get up and leave this lecture. What you do decisive.  Because some actions and outcomes are more “up to you” it makes sense to think of these kinds of choices as more </a:t>
            </a:r>
            <a:r>
              <a:rPr lang="en-US" altLang="en-US" sz="2200" b="1" i="1">
                <a:latin typeface="Corbel" panose="020B0503020204020204" pitchFamily="34" charset="0"/>
              </a:rPr>
              <a:t>free</a:t>
            </a:r>
            <a:r>
              <a:rPr lang="en-US" altLang="en-US" sz="2200" b="1">
                <a:latin typeface="Corbel" panose="020B0503020204020204" pitchFamily="34" charset="0"/>
              </a:rPr>
              <a:t> for you to choose.</a:t>
            </a:r>
          </a:p>
        </p:txBody>
      </p:sp>
      <p:sp>
        <p:nvSpPr>
          <p:cNvPr id="19459" name="Text Box 3">
            <a:extLst>
              <a:ext uri="{FF2B5EF4-FFF2-40B4-BE49-F238E27FC236}">
                <a16:creationId xmlns:a16="http://schemas.microsoft.com/office/drawing/2014/main" id="{9359BA23-9CE6-F74C-9836-51022E1DF3CE}"/>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2D466AF0-C8D1-6B40-AFE3-FDF0594787E7}" type="slidenum">
              <a:rPr lang="en-US" altLang="en-US" sz="1200"/>
              <a:pPr>
                <a:buClrTx/>
                <a:buFontTx/>
                <a:buNone/>
              </a:pPr>
              <a:t>8</a:t>
            </a:fld>
            <a:endParaRPr lang="en-US" altLang="en-US" sz="120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E6EEE5F7-D8FE-8549-967E-518A4224754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r>
              <a:rPr lang="en-US" altLang="en-US" sz="4800" b="1">
                <a:effectLst>
                  <a:outerShdw blurRad="38100" dist="38100" dir="2700000" algn="tl">
                    <a:srgbClr val="C0C0C0"/>
                  </a:outerShdw>
                </a:effectLst>
                <a:latin typeface="Corbel" panose="020B0503020204020204" pitchFamily="34" charset="0"/>
              </a:rPr>
              <a:t>Common perspectives</a:t>
            </a:r>
          </a:p>
        </p:txBody>
      </p:sp>
      <p:sp>
        <p:nvSpPr>
          <p:cNvPr id="20482" name="Text Box 2">
            <a:extLst>
              <a:ext uri="{FF2B5EF4-FFF2-40B4-BE49-F238E27FC236}">
                <a16:creationId xmlns:a16="http://schemas.microsoft.com/office/drawing/2014/main" id="{6524B6D3-F379-9A4E-B48D-B943DF9FDBFB}"/>
              </a:ext>
            </a:extLst>
          </p:cNvPr>
          <p:cNvSpPr txBox="1">
            <a:spLocks noChangeArrowheads="1"/>
          </p:cNvSpPr>
          <p:nvPr/>
        </p:nvSpPr>
        <p:spPr bwMode="auto">
          <a:xfrm>
            <a:off x="365125" y="2133600"/>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If X was a free choice, you need to have been able to have done other than X. </a:t>
            </a:r>
          </a:p>
          <a:p>
            <a:pPr algn="l">
              <a:lnSpc>
                <a:spcPct val="80000"/>
              </a:lnSpc>
              <a:spcBef>
                <a:spcPts val="2000"/>
              </a:spcBef>
              <a:buClr>
                <a:srgbClr val="FFB91D"/>
              </a:buClr>
              <a:buSzPct val="90000"/>
              <a:buFont typeface="Wingdings" pitchFamily="2" charset="2"/>
              <a:buChar char=""/>
            </a:pPr>
            <a:r>
              <a:rPr lang="en-US" altLang="en-US" sz="2200" b="1">
                <a:latin typeface="Corbel" panose="020B0503020204020204" pitchFamily="34" charset="0"/>
              </a:rPr>
              <a:t>If X was a free choice, your conscious intentions need to be why you did X.</a:t>
            </a:r>
          </a:p>
          <a:p>
            <a:pPr marL="336550" algn="l">
              <a:lnSpc>
                <a:spcPct val="80000"/>
              </a:lnSpc>
              <a:spcBef>
                <a:spcPts val="2000"/>
              </a:spcBef>
              <a:buClrTx/>
              <a:buSzPct val="90000"/>
              <a:buFontTx/>
              <a:buNone/>
            </a:pPr>
            <a:endParaRPr lang="en-US" altLang="en-US" sz="2200" b="1">
              <a:latin typeface="Corbel" panose="020B0503020204020204" pitchFamily="34" charset="0"/>
            </a:endParaRPr>
          </a:p>
          <a:p>
            <a:pPr marL="336550" algn="l">
              <a:lnSpc>
                <a:spcPct val="80000"/>
              </a:lnSpc>
              <a:spcBef>
                <a:spcPts val="2000"/>
              </a:spcBef>
              <a:buClrTx/>
              <a:buSzPct val="90000"/>
              <a:buFontTx/>
              <a:buNone/>
            </a:pPr>
            <a:r>
              <a:rPr lang="en-US" altLang="en-US" sz="2200" b="1">
                <a:latin typeface="Corbel" panose="020B0503020204020204" pitchFamily="34" charset="0"/>
              </a:rPr>
              <a:t> </a:t>
            </a:r>
          </a:p>
          <a:p>
            <a:pPr marL="336550" algn="l">
              <a:lnSpc>
                <a:spcPct val="80000"/>
              </a:lnSpc>
              <a:spcBef>
                <a:spcPts val="2000"/>
              </a:spcBef>
              <a:buClrTx/>
              <a:buSzPct val="90000"/>
              <a:buFontTx/>
              <a:buNone/>
            </a:pPr>
            <a:endParaRPr lang="en-US" altLang="en-US" sz="2200" b="1">
              <a:latin typeface="Corbel" panose="020B0503020204020204" pitchFamily="34" charset="0"/>
            </a:endParaRPr>
          </a:p>
          <a:p>
            <a:pPr marL="336550" algn="l">
              <a:lnSpc>
                <a:spcPct val="80000"/>
              </a:lnSpc>
              <a:spcBef>
                <a:spcPts val="2000"/>
              </a:spcBef>
              <a:buClrTx/>
              <a:buSzPct val="90000"/>
              <a:buFontTx/>
              <a:buNone/>
            </a:pPr>
            <a:endParaRPr lang="en-US" altLang="en-US" sz="2200" b="1">
              <a:latin typeface="Corbel" panose="020B0503020204020204" pitchFamily="34" charset="0"/>
            </a:endParaRPr>
          </a:p>
        </p:txBody>
      </p:sp>
      <p:sp>
        <p:nvSpPr>
          <p:cNvPr id="20483" name="Text Box 3">
            <a:extLst>
              <a:ext uri="{FF2B5EF4-FFF2-40B4-BE49-F238E27FC236}">
                <a16:creationId xmlns:a16="http://schemas.microsoft.com/office/drawing/2014/main" id="{EFECAEE3-A275-E649-961C-64BA64B9DE39}"/>
              </a:ext>
            </a:extLst>
          </p:cNvPr>
          <p:cNvSpPr txBox="1">
            <a:spLocks noChangeArrowheads="1"/>
          </p:cNvSpPr>
          <p:nvPr/>
        </p:nvSpPr>
        <p:spPr bwMode="auto">
          <a:xfrm>
            <a:off x="4267200" y="6356350"/>
            <a:ext cx="609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Swis721 Cn BT" charset="0"/>
                <a:ea typeface="ＭＳ Ｐゴシック" panose="020B0600070205080204" pitchFamily="34" charset="-128"/>
              </a:defRPr>
            </a:lvl9pPr>
          </a:lstStyle>
          <a:p>
            <a:pPr>
              <a:buClrTx/>
              <a:buFontTx/>
              <a:buNone/>
            </a:pPr>
            <a:fld id="{CC6E4A2A-01E6-2E4B-B338-1549FDF2F04D}" type="slidenum">
              <a:rPr lang="en-US" altLang="en-US" sz="1200"/>
              <a:pPr>
                <a:buClrTx/>
                <a:buFontTx/>
                <a:buNone/>
              </a:pPr>
              <a:t>9</a:t>
            </a:fld>
            <a:endParaRPr lang="en-US" altLang="en-US" sz="1200"/>
          </a:p>
        </p:txBody>
      </p:sp>
      <p:sp>
        <p:nvSpPr>
          <p:cNvPr id="20484" name="Text Box 4">
            <a:extLst>
              <a:ext uri="{FF2B5EF4-FFF2-40B4-BE49-F238E27FC236}">
                <a16:creationId xmlns:a16="http://schemas.microsoft.com/office/drawing/2014/main" id="{D61E6048-3EB2-7240-A511-027BF4E0FEFA}"/>
              </a:ext>
            </a:extLst>
          </p:cNvPr>
          <p:cNvSpPr txBox="1">
            <a:spLocks noChangeArrowheads="1"/>
          </p:cNvSpPr>
          <p:nvPr/>
        </p:nvSpPr>
        <p:spPr bwMode="auto">
          <a:xfrm>
            <a:off x="41275" y="2381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485" name="Text Box 5">
            <a:extLst>
              <a:ext uri="{FF2B5EF4-FFF2-40B4-BE49-F238E27FC236}">
                <a16:creationId xmlns:a16="http://schemas.microsoft.com/office/drawing/2014/main" id="{EEDFAB82-F3D3-814F-AB95-99ACDEEB5A02}"/>
              </a:ext>
            </a:extLst>
          </p:cNvPr>
          <p:cNvSpPr txBox="1">
            <a:spLocks noChangeArrowheads="1"/>
          </p:cNvSpPr>
          <p:nvPr/>
        </p:nvSpPr>
        <p:spPr bwMode="auto">
          <a:xfrm>
            <a:off x="41275" y="1806575"/>
            <a:ext cx="8382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4963">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FFFFFF"/>
                </a:solidFill>
                <a:latin typeface="Swis721 Cn BT" charset="0"/>
                <a:ea typeface="ＭＳ Ｐゴシック" panose="020B0600070205080204" pitchFamily="34" charset="-128"/>
              </a:defRPr>
            </a:lvl9pPr>
          </a:lstStyle>
          <a:p>
            <a:pPr algn="l">
              <a:lnSpc>
                <a:spcPct val="80000"/>
              </a:lnSpc>
              <a:spcBef>
                <a:spcPts val="2000"/>
              </a:spcBef>
              <a:buClrTx/>
              <a:buSzPct val="90000"/>
              <a:buFontTx/>
              <a:buNone/>
            </a:pPr>
            <a:endParaRPr lang="en-US" altLang="en-US" sz="2200" b="1">
              <a:latin typeface="Corbel" panose="020B0503020204020204" pitchFamily="34" charset="0"/>
            </a:endParaRPr>
          </a:p>
          <a:p>
            <a:pPr algn="l">
              <a:lnSpc>
                <a:spcPct val="80000"/>
              </a:lnSpc>
              <a:spcBef>
                <a:spcPts val="2000"/>
              </a:spcBef>
              <a:buClrTx/>
              <a:buSzPct val="90000"/>
              <a:buFontTx/>
              <a:buNone/>
            </a:pPr>
            <a:endParaRPr lang="en-US" altLang="en-US" sz="2000" b="1">
              <a:latin typeface="Corbel" panose="020B0503020204020204" pitchFamily="34" charset="0"/>
            </a:endParaRPr>
          </a:p>
          <a:p>
            <a:pPr algn="l">
              <a:lnSpc>
                <a:spcPct val="80000"/>
              </a:lnSpc>
              <a:spcBef>
                <a:spcPts val="2000"/>
              </a:spcBef>
              <a:buClrTx/>
              <a:buSzPct val="90000"/>
              <a:buFontTx/>
              <a:buNone/>
            </a:pPr>
            <a:endParaRPr lang="en-US" altLang="en-US" sz="2000" b="1">
              <a:latin typeface="Corbel" panose="020B0503020204020204" pitchFamily="34" charset="0"/>
            </a:endParaRPr>
          </a:p>
        </p:txBody>
      </p:sp>
    </p:spTree>
    <p:extLst>
      <p:ext uri="{BB962C8B-B14F-4D97-AF65-F5344CB8AC3E}">
        <p14:creationId xmlns:p14="http://schemas.microsoft.com/office/powerpoint/2010/main" val="380394582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Swis721 Cn BT"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38839</TotalTime>
  <Words>2631</Words>
  <Application>Microsoft Office PowerPoint</Application>
  <PresentationFormat>On-screen Show (4:3)</PresentationFormat>
  <Paragraphs>393</Paragraphs>
  <Slides>39</Slides>
  <Notes>39</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39</vt:i4>
      </vt:variant>
    </vt:vector>
  </HeadingPairs>
  <TitlesOfParts>
    <vt:vector size="59" baseType="lpstr">
      <vt:lpstr>ＭＳ Ｐゴシック</vt:lpstr>
      <vt:lpstr>Arial</vt:lpstr>
      <vt:lpstr>Arial Unicode MS</vt:lpstr>
      <vt:lpstr>Corbel</vt:lpstr>
      <vt:lpstr>Swis721 Cn BT</vt:lpstr>
      <vt:lpstr>Tahoma</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Overheads</dc:title>
  <dc:subject>PHI 218 Spring 2011s</dc:subject>
  <dc:creator>Ron McClamrock</dc:creator>
  <cp:lastModifiedBy>Van Heuveln, Bram</cp:lastModifiedBy>
  <cp:revision>1102</cp:revision>
  <cp:lastPrinted>2017-09-06T18:00:28Z</cp:lastPrinted>
  <dcterms:created xsi:type="dcterms:W3CDTF">2013-10-15T19:36:33Z</dcterms:created>
  <dcterms:modified xsi:type="dcterms:W3CDTF">2020-09-29T02:00:28Z</dcterms:modified>
</cp:coreProperties>
</file>